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67885-E524-4096-AD3F-F536E4593808}" v="7" dt="2023-05-12T21:14:21.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Mubiru" userId="3afb3925-1ac0-4e19-82db-4fe9aa57b27b" providerId="ADAL" clId="{12667885-E524-4096-AD3F-F536E4593808}"/>
    <pc:docChg chg="undo custSel addSld modSld">
      <pc:chgData name="Rebecca  Mubiru" userId="3afb3925-1ac0-4e19-82db-4fe9aa57b27b" providerId="ADAL" clId="{12667885-E524-4096-AD3F-F536E4593808}" dt="2023-05-12T21:15:22.612" v="2472" actId="255"/>
      <pc:docMkLst>
        <pc:docMk/>
      </pc:docMkLst>
      <pc:sldChg chg="addSp modSp mod setBg">
        <pc:chgData name="Rebecca  Mubiru" userId="3afb3925-1ac0-4e19-82db-4fe9aa57b27b" providerId="ADAL" clId="{12667885-E524-4096-AD3F-F536E4593808}" dt="2023-05-12T21:10:03.018" v="2440" actId="14100"/>
        <pc:sldMkLst>
          <pc:docMk/>
          <pc:sldMk cId="211365698" sldId="256"/>
        </pc:sldMkLst>
        <pc:spChg chg="mod">
          <ac:chgData name="Rebecca  Mubiru" userId="3afb3925-1ac0-4e19-82db-4fe9aa57b27b" providerId="ADAL" clId="{12667885-E524-4096-AD3F-F536E4593808}" dt="2023-05-12T21:09:34.518" v="2437" actId="26606"/>
          <ac:spMkLst>
            <pc:docMk/>
            <pc:sldMk cId="211365698" sldId="256"/>
            <ac:spMk id="2" creationId="{0678BA8A-6248-B65C-1336-F4F5FA06F14C}"/>
          </ac:spMkLst>
        </pc:spChg>
        <pc:spChg chg="mod">
          <ac:chgData name="Rebecca  Mubiru" userId="3afb3925-1ac0-4e19-82db-4fe9aa57b27b" providerId="ADAL" clId="{12667885-E524-4096-AD3F-F536E4593808}" dt="2023-05-12T21:09:34.518" v="2437" actId="26606"/>
          <ac:spMkLst>
            <pc:docMk/>
            <pc:sldMk cId="211365698" sldId="256"/>
            <ac:spMk id="3" creationId="{338418C0-ACFB-C7B5-5B17-E94B4DF28AF2}"/>
          </ac:spMkLst>
        </pc:spChg>
        <pc:spChg chg="add">
          <ac:chgData name="Rebecca  Mubiru" userId="3afb3925-1ac0-4e19-82db-4fe9aa57b27b" providerId="ADAL" clId="{12667885-E524-4096-AD3F-F536E4593808}" dt="2023-05-12T21:09:34.518" v="2437" actId="26606"/>
          <ac:spMkLst>
            <pc:docMk/>
            <pc:sldMk cId="211365698" sldId="256"/>
            <ac:spMk id="10" creationId="{06DA9DF9-31F7-4056-B42E-878CC92417B8}"/>
          </ac:spMkLst>
        </pc:spChg>
        <pc:picChg chg="add mod">
          <ac:chgData name="Rebecca  Mubiru" userId="3afb3925-1ac0-4e19-82db-4fe9aa57b27b" providerId="ADAL" clId="{12667885-E524-4096-AD3F-F536E4593808}" dt="2023-05-12T21:10:03.018" v="2440" actId="14100"/>
          <ac:picMkLst>
            <pc:docMk/>
            <pc:sldMk cId="211365698" sldId="256"/>
            <ac:picMk id="5" creationId="{83586329-EA24-CD33-DD95-860856F31641}"/>
          </ac:picMkLst>
        </pc:picChg>
      </pc:sldChg>
      <pc:sldChg chg="addSp delSp modSp mod setBg">
        <pc:chgData name="Rebecca  Mubiru" userId="3afb3925-1ac0-4e19-82db-4fe9aa57b27b" providerId="ADAL" clId="{12667885-E524-4096-AD3F-F536E4593808}" dt="2023-05-12T21:12:04.053" v="2450" actId="26606"/>
        <pc:sldMkLst>
          <pc:docMk/>
          <pc:sldMk cId="3746359518" sldId="257"/>
        </pc:sldMkLst>
        <pc:spChg chg="mod">
          <ac:chgData name="Rebecca  Mubiru" userId="3afb3925-1ac0-4e19-82db-4fe9aa57b27b" providerId="ADAL" clId="{12667885-E524-4096-AD3F-F536E4593808}" dt="2023-05-12T21:12:04.053" v="2450" actId="26606"/>
          <ac:spMkLst>
            <pc:docMk/>
            <pc:sldMk cId="3746359518" sldId="257"/>
            <ac:spMk id="2" creationId="{99511485-9336-D8D5-4846-757CAD42D36D}"/>
          </ac:spMkLst>
        </pc:spChg>
        <pc:spChg chg="del">
          <ac:chgData name="Rebecca  Mubiru" userId="3afb3925-1ac0-4e19-82db-4fe9aa57b27b" providerId="ADAL" clId="{12667885-E524-4096-AD3F-F536E4593808}" dt="2023-05-12T21:12:04.053" v="2450" actId="26606"/>
          <ac:spMkLst>
            <pc:docMk/>
            <pc:sldMk cId="3746359518" sldId="257"/>
            <ac:spMk id="3" creationId="{4715B1A6-D72F-7B15-8EC9-9785FC72FEC1}"/>
          </ac:spMkLst>
        </pc:spChg>
        <pc:spChg chg="add">
          <ac:chgData name="Rebecca  Mubiru" userId="3afb3925-1ac0-4e19-82db-4fe9aa57b27b" providerId="ADAL" clId="{12667885-E524-4096-AD3F-F536E4593808}" dt="2023-05-12T21:12:04.053" v="2450" actId="26606"/>
          <ac:spMkLst>
            <pc:docMk/>
            <pc:sldMk cId="3746359518" sldId="257"/>
            <ac:spMk id="9" creationId="{BACC6370-2D7E-4714-9D71-7542949D7D5D}"/>
          </ac:spMkLst>
        </pc:spChg>
        <pc:spChg chg="add">
          <ac:chgData name="Rebecca  Mubiru" userId="3afb3925-1ac0-4e19-82db-4fe9aa57b27b" providerId="ADAL" clId="{12667885-E524-4096-AD3F-F536E4593808}" dt="2023-05-12T21:12:04.053" v="2450" actId="26606"/>
          <ac:spMkLst>
            <pc:docMk/>
            <pc:sldMk cId="3746359518" sldId="257"/>
            <ac:spMk id="11" creationId="{256B2C21-A230-48C0-8DF1-C46611373C44}"/>
          </ac:spMkLst>
        </pc:spChg>
        <pc:spChg chg="add">
          <ac:chgData name="Rebecca  Mubiru" userId="3afb3925-1ac0-4e19-82db-4fe9aa57b27b" providerId="ADAL" clId="{12667885-E524-4096-AD3F-F536E4593808}" dt="2023-05-12T21:12:04.053" v="2450" actId="26606"/>
          <ac:spMkLst>
            <pc:docMk/>
            <pc:sldMk cId="3746359518" sldId="257"/>
            <ac:spMk id="13" creationId="{3847E18C-932D-4C95-AABA-FEC7C9499AD7}"/>
          </ac:spMkLst>
        </pc:spChg>
        <pc:spChg chg="add">
          <ac:chgData name="Rebecca  Mubiru" userId="3afb3925-1ac0-4e19-82db-4fe9aa57b27b" providerId="ADAL" clId="{12667885-E524-4096-AD3F-F536E4593808}" dt="2023-05-12T21:12:04.053" v="2450" actId="26606"/>
          <ac:spMkLst>
            <pc:docMk/>
            <pc:sldMk cId="3746359518" sldId="257"/>
            <ac:spMk id="15" creationId="{3150CB11-0C61-439E-910F-5787759E72A0}"/>
          </ac:spMkLst>
        </pc:spChg>
        <pc:spChg chg="add">
          <ac:chgData name="Rebecca  Mubiru" userId="3afb3925-1ac0-4e19-82db-4fe9aa57b27b" providerId="ADAL" clId="{12667885-E524-4096-AD3F-F536E4593808}" dt="2023-05-12T21:12:04.053" v="2450" actId="26606"/>
          <ac:spMkLst>
            <pc:docMk/>
            <pc:sldMk cId="3746359518" sldId="257"/>
            <ac:spMk id="17" creationId="{43F8A58B-5155-44CE-A5FF-7647B47D0A7A}"/>
          </ac:spMkLst>
        </pc:spChg>
        <pc:spChg chg="add">
          <ac:chgData name="Rebecca  Mubiru" userId="3afb3925-1ac0-4e19-82db-4fe9aa57b27b" providerId="ADAL" clId="{12667885-E524-4096-AD3F-F536E4593808}" dt="2023-05-12T21:12:04.053" v="2450" actId="26606"/>
          <ac:spMkLst>
            <pc:docMk/>
            <pc:sldMk cId="3746359518" sldId="257"/>
            <ac:spMk id="19" creationId="{443F2ACA-E6D6-4028-82DD-F03C262D5DE6}"/>
          </ac:spMkLst>
        </pc:spChg>
        <pc:graphicFrameChg chg="add">
          <ac:chgData name="Rebecca  Mubiru" userId="3afb3925-1ac0-4e19-82db-4fe9aa57b27b" providerId="ADAL" clId="{12667885-E524-4096-AD3F-F536E4593808}" dt="2023-05-12T21:12:04.053" v="2450" actId="26606"/>
          <ac:graphicFrameMkLst>
            <pc:docMk/>
            <pc:sldMk cId="3746359518" sldId="257"/>
            <ac:graphicFrameMk id="5" creationId="{9A1BAC52-1600-230F-B12C-6587EDB7ED3C}"/>
          </ac:graphicFrameMkLst>
        </pc:graphicFrameChg>
      </pc:sldChg>
      <pc:sldChg chg="addSp delSp modSp mod setBg">
        <pc:chgData name="Rebecca  Mubiru" userId="3afb3925-1ac0-4e19-82db-4fe9aa57b27b" providerId="ADAL" clId="{12667885-E524-4096-AD3F-F536E4593808}" dt="2023-05-12T21:15:22.612" v="2472" actId="255"/>
        <pc:sldMkLst>
          <pc:docMk/>
          <pc:sldMk cId="2790150992" sldId="258"/>
        </pc:sldMkLst>
        <pc:spChg chg="mod ord">
          <ac:chgData name="Rebecca  Mubiru" userId="3afb3925-1ac0-4e19-82db-4fe9aa57b27b" providerId="ADAL" clId="{12667885-E524-4096-AD3F-F536E4593808}" dt="2023-05-12T21:15:04.951" v="2469" actId="1076"/>
          <ac:spMkLst>
            <pc:docMk/>
            <pc:sldMk cId="2790150992" sldId="258"/>
            <ac:spMk id="2" creationId="{46CE8F0B-1692-78C2-5D73-3AD800D60477}"/>
          </ac:spMkLst>
        </pc:spChg>
        <pc:spChg chg="mod ord">
          <ac:chgData name="Rebecca  Mubiru" userId="3afb3925-1ac0-4e19-82db-4fe9aa57b27b" providerId="ADAL" clId="{12667885-E524-4096-AD3F-F536E4593808}" dt="2023-05-12T21:15:22.612" v="2472" actId="255"/>
          <ac:spMkLst>
            <pc:docMk/>
            <pc:sldMk cId="2790150992" sldId="258"/>
            <ac:spMk id="3" creationId="{7A1BA407-4808-0F92-74D3-D42FEB9224D8}"/>
          </ac:spMkLst>
        </pc:spChg>
        <pc:spChg chg="add del">
          <ac:chgData name="Rebecca  Mubiru" userId="3afb3925-1ac0-4e19-82db-4fe9aa57b27b" providerId="ADAL" clId="{12667885-E524-4096-AD3F-F536E4593808}" dt="2023-05-12T20:49:03.320" v="2416" actId="26606"/>
          <ac:spMkLst>
            <pc:docMk/>
            <pc:sldMk cId="2790150992" sldId="258"/>
            <ac:spMk id="9" creationId="{D009D6D5-DAC2-4A8B-A17A-E206B9012D09}"/>
          </ac:spMkLst>
        </pc:spChg>
        <pc:spChg chg="add del">
          <ac:chgData name="Rebecca  Mubiru" userId="3afb3925-1ac0-4e19-82db-4fe9aa57b27b" providerId="ADAL" clId="{12667885-E524-4096-AD3F-F536E4593808}" dt="2023-05-12T21:14:50.571" v="2468" actId="26606"/>
          <ac:spMkLst>
            <pc:docMk/>
            <pc:sldMk cId="2790150992" sldId="258"/>
            <ac:spMk id="14" creationId="{79BB35BC-D5C2-4C8B-A22A-A71E6191913B}"/>
          </ac:spMkLst>
        </pc:spChg>
        <pc:spChg chg="add del">
          <ac:chgData name="Rebecca  Mubiru" userId="3afb3925-1ac0-4e19-82db-4fe9aa57b27b" providerId="ADAL" clId="{12667885-E524-4096-AD3F-F536E4593808}" dt="2023-05-12T21:14:40.125" v="2465" actId="26606"/>
          <ac:spMkLst>
            <pc:docMk/>
            <pc:sldMk cId="2790150992" sldId="258"/>
            <ac:spMk id="19" creationId="{D2B783EE-0239-4717-BBEA-8C9EAC61C824}"/>
          </ac:spMkLst>
        </pc:spChg>
        <pc:spChg chg="add del">
          <ac:chgData name="Rebecca  Mubiru" userId="3afb3925-1ac0-4e19-82db-4fe9aa57b27b" providerId="ADAL" clId="{12667885-E524-4096-AD3F-F536E4593808}" dt="2023-05-12T21:14:40.125" v="2465" actId="26606"/>
          <ac:spMkLst>
            <pc:docMk/>
            <pc:sldMk cId="2790150992" sldId="258"/>
            <ac:spMk id="21" creationId="{A7B99495-F43F-4D80-A44F-2CB4764EB90B}"/>
          </ac:spMkLst>
        </pc:spChg>
        <pc:spChg chg="add del">
          <ac:chgData name="Rebecca  Mubiru" userId="3afb3925-1ac0-4e19-82db-4fe9aa57b27b" providerId="ADAL" clId="{12667885-E524-4096-AD3F-F536E4593808}" dt="2023-05-12T21:14:40.125" v="2465" actId="26606"/>
          <ac:spMkLst>
            <pc:docMk/>
            <pc:sldMk cId="2790150992" sldId="258"/>
            <ac:spMk id="23" creationId="{70BEB1E7-2F88-40BC-B73D-42E5B6F80BFC}"/>
          </ac:spMkLst>
        </pc:spChg>
        <pc:spChg chg="add del">
          <ac:chgData name="Rebecca  Mubiru" userId="3afb3925-1ac0-4e19-82db-4fe9aa57b27b" providerId="ADAL" clId="{12667885-E524-4096-AD3F-F536E4593808}" dt="2023-05-12T21:14:50.559" v="2467" actId="26606"/>
          <ac:spMkLst>
            <pc:docMk/>
            <pc:sldMk cId="2790150992" sldId="258"/>
            <ac:spMk id="26" creationId="{0D7B6173-1D58-48E2-83CF-37350F315F75}"/>
          </ac:spMkLst>
        </pc:spChg>
        <pc:spChg chg="add del">
          <ac:chgData name="Rebecca  Mubiru" userId="3afb3925-1ac0-4e19-82db-4fe9aa57b27b" providerId="ADAL" clId="{12667885-E524-4096-AD3F-F536E4593808}" dt="2023-05-12T21:14:50.559" v="2467" actId="26606"/>
          <ac:spMkLst>
            <pc:docMk/>
            <pc:sldMk cId="2790150992" sldId="258"/>
            <ac:spMk id="27" creationId="{102382E0-0A09-46AE-B955-B911CAFE7F00}"/>
          </ac:spMkLst>
        </pc:spChg>
        <pc:spChg chg="add del">
          <ac:chgData name="Rebecca  Mubiru" userId="3afb3925-1ac0-4e19-82db-4fe9aa57b27b" providerId="ADAL" clId="{12667885-E524-4096-AD3F-F536E4593808}" dt="2023-05-12T21:14:50.559" v="2467" actId="26606"/>
          <ac:spMkLst>
            <pc:docMk/>
            <pc:sldMk cId="2790150992" sldId="258"/>
            <ac:spMk id="28" creationId="{2F36CA75-CFBF-4844-B719-8FE9EBADA9AF}"/>
          </ac:spMkLst>
        </pc:spChg>
        <pc:spChg chg="add del">
          <ac:chgData name="Rebecca  Mubiru" userId="3afb3925-1ac0-4e19-82db-4fe9aa57b27b" providerId="ADAL" clId="{12667885-E524-4096-AD3F-F536E4593808}" dt="2023-05-12T21:14:50.559" v="2467" actId="26606"/>
          <ac:spMkLst>
            <pc:docMk/>
            <pc:sldMk cId="2790150992" sldId="258"/>
            <ac:spMk id="29" creationId="{7DE75D4A-0965-4973-BE75-DECCAC9A9614}"/>
          </ac:spMkLst>
        </pc:spChg>
        <pc:spChg chg="add del">
          <ac:chgData name="Rebecca  Mubiru" userId="3afb3925-1ac0-4e19-82db-4fe9aa57b27b" providerId="ADAL" clId="{12667885-E524-4096-AD3F-F536E4593808}" dt="2023-05-12T21:14:50.559" v="2467" actId="26606"/>
          <ac:spMkLst>
            <pc:docMk/>
            <pc:sldMk cId="2790150992" sldId="258"/>
            <ac:spMk id="30" creationId="{3D4A84B9-E564-4DD0-97F8-DBF1C460C28A}"/>
          </ac:spMkLst>
        </pc:spChg>
        <pc:spChg chg="add">
          <ac:chgData name="Rebecca  Mubiru" userId="3afb3925-1ac0-4e19-82db-4fe9aa57b27b" providerId="ADAL" clId="{12667885-E524-4096-AD3F-F536E4593808}" dt="2023-05-12T21:14:50.571" v="2468" actId="26606"/>
          <ac:spMkLst>
            <pc:docMk/>
            <pc:sldMk cId="2790150992" sldId="258"/>
            <ac:spMk id="32" creationId="{21AC6A30-4F22-4C0F-B278-19C5B8A80C55}"/>
          </ac:spMkLst>
        </pc:spChg>
        <pc:spChg chg="add">
          <ac:chgData name="Rebecca  Mubiru" userId="3afb3925-1ac0-4e19-82db-4fe9aa57b27b" providerId="ADAL" clId="{12667885-E524-4096-AD3F-F536E4593808}" dt="2023-05-12T21:14:50.571" v="2468" actId="26606"/>
          <ac:spMkLst>
            <pc:docMk/>
            <pc:sldMk cId="2790150992" sldId="258"/>
            <ac:spMk id="33" creationId="{BB4335AD-65B1-44E4-90AF-264024FE4BD2}"/>
          </ac:spMkLst>
        </pc:spChg>
        <pc:picChg chg="add mod">
          <ac:chgData name="Rebecca  Mubiru" userId="3afb3925-1ac0-4e19-82db-4fe9aa57b27b" providerId="ADAL" clId="{12667885-E524-4096-AD3F-F536E4593808}" dt="2023-05-12T21:14:50.571" v="2468" actId="26606"/>
          <ac:picMkLst>
            <pc:docMk/>
            <pc:sldMk cId="2790150992" sldId="258"/>
            <ac:picMk id="4" creationId="{EEE0A558-4CB2-EBB7-7DF4-F86890D41786}"/>
          </ac:picMkLst>
        </pc:picChg>
        <pc:picChg chg="add mod ord">
          <ac:chgData name="Rebecca  Mubiru" userId="3afb3925-1ac0-4e19-82db-4fe9aa57b27b" providerId="ADAL" clId="{12667885-E524-4096-AD3F-F536E4593808}" dt="2023-05-12T21:14:50.571" v="2468" actId="26606"/>
          <ac:picMkLst>
            <pc:docMk/>
            <pc:sldMk cId="2790150992" sldId="258"/>
            <ac:picMk id="5" creationId="{22F45509-EF2F-DD81-B93D-C2878DAEB5A9}"/>
          </ac:picMkLst>
        </pc:picChg>
        <pc:picChg chg="add del">
          <ac:chgData name="Rebecca  Mubiru" userId="3afb3925-1ac0-4e19-82db-4fe9aa57b27b" providerId="ADAL" clId="{12667885-E524-4096-AD3F-F536E4593808}" dt="2023-05-12T21:14:50.559" v="2467" actId="26606"/>
          <ac:picMkLst>
            <pc:docMk/>
            <pc:sldMk cId="2790150992" sldId="258"/>
            <ac:picMk id="25" creationId="{4A599609-F5C2-4A0B-A992-913F814A631A}"/>
          </ac:picMkLst>
        </pc:picChg>
      </pc:sldChg>
      <pc:sldChg chg="addSp delSp modSp mod setBg">
        <pc:chgData name="Rebecca  Mubiru" userId="3afb3925-1ac0-4e19-82db-4fe9aa57b27b" providerId="ADAL" clId="{12667885-E524-4096-AD3F-F536E4593808}" dt="2023-05-12T21:14:00.468" v="2462" actId="21"/>
        <pc:sldMkLst>
          <pc:docMk/>
          <pc:sldMk cId="3501155958" sldId="260"/>
        </pc:sldMkLst>
        <pc:spChg chg="mod">
          <ac:chgData name="Rebecca  Mubiru" userId="3afb3925-1ac0-4e19-82db-4fe9aa57b27b" providerId="ADAL" clId="{12667885-E524-4096-AD3F-F536E4593808}" dt="2023-05-12T20:47:56.925" v="2410" actId="26606"/>
          <ac:spMkLst>
            <pc:docMk/>
            <pc:sldMk cId="3501155958" sldId="260"/>
            <ac:spMk id="2" creationId="{48926669-6569-5361-CCDF-41587D7E1DB8}"/>
          </ac:spMkLst>
        </pc:spChg>
        <pc:spChg chg="add">
          <ac:chgData name="Rebecca  Mubiru" userId="3afb3925-1ac0-4e19-82db-4fe9aa57b27b" providerId="ADAL" clId="{12667885-E524-4096-AD3F-F536E4593808}" dt="2023-05-12T20:47:56.925" v="2410" actId="26606"/>
          <ac:spMkLst>
            <pc:docMk/>
            <pc:sldMk cId="3501155958" sldId="260"/>
            <ac:spMk id="8" creationId="{D12DDE76-C203-4047-9998-63900085B5E8}"/>
          </ac:spMkLst>
        </pc:spChg>
        <pc:graphicFrameChg chg="add mod modGraphic">
          <ac:chgData name="Rebecca  Mubiru" userId="3afb3925-1ac0-4e19-82db-4fe9aa57b27b" providerId="ADAL" clId="{12667885-E524-4096-AD3F-F536E4593808}" dt="2023-05-12T20:47:56.925" v="2410" actId="26606"/>
          <ac:graphicFrameMkLst>
            <pc:docMk/>
            <pc:sldMk cId="3501155958" sldId="260"/>
            <ac:graphicFrameMk id="3" creationId="{B77AC6F4-7B89-EBB7-8766-103F2DBBA7C0}"/>
          </ac:graphicFrameMkLst>
        </pc:graphicFrameChg>
        <pc:picChg chg="add del mod modCrop">
          <ac:chgData name="Rebecca  Mubiru" userId="3afb3925-1ac0-4e19-82db-4fe9aa57b27b" providerId="ADAL" clId="{12667885-E524-4096-AD3F-F536E4593808}" dt="2023-05-12T21:14:00.468" v="2462" actId="21"/>
          <ac:picMkLst>
            <pc:docMk/>
            <pc:sldMk cId="3501155958" sldId="260"/>
            <ac:picMk id="5" creationId="{BC8108CA-730E-4502-2E29-C5D8DE0C4565}"/>
          </ac:picMkLst>
        </pc:picChg>
      </pc:sldChg>
      <pc:sldChg chg="addSp delSp modSp new mod setBg">
        <pc:chgData name="Rebecca  Mubiru" userId="3afb3925-1ac0-4e19-82db-4fe9aa57b27b" providerId="ADAL" clId="{12667885-E524-4096-AD3F-F536E4593808}" dt="2023-05-12T20:50:32.905" v="2432" actId="26606"/>
        <pc:sldMkLst>
          <pc:docMk/>
          <pc:sldMk cId="100368351" sldId="261"/>
        </pc:sldMkLst>
        <pc:spChg chg="mod">
          <ac:chgData name="Rebecca  Mubiru" userId="3afb3925-1ac0-4e19-82db-4fe9aa57b27b" providerId="ADAL" clId="{12667885-E524-4096-AD3F-F536E4593808}" dt="2023-05-12T20:50:32.905" v="2432" actId="26606"/>
          <ac:spMkLst>
            <pc:docMk/>
            <pc:sldMk cId="100368351" sldId="261"/>
            <ac:spMk id="2" creationId="{6F9B28A0-5AE8-6F9B-03E2-8B2E225D5A57}"/>
          </ac:spMkLst>
        </pc:spChg>
        <pc:spChg chg="add del mod">
          <ac:chgData name="Rebecca  Mubiru" userId="3afb3925-1ac0-4e19-82db-4fe9aa57b27b" providerId="ADAL" clId="{12667885-E524-4096-AD3F-F536E4593808}" dt="2023-05-12T20:50:32.905" v="2432" actId="26606"/>
          <ac:spMkLst>
            <pc:docMk/>
            <pc:sldMk cId="100368351" sldId="261"/>
            <ac:spMk id="3" creationId="{554AC96B-73A0-62C9-6DC8-075F6E72288D}"/>
          </ac:spMkLst>
        </pc:spChg>
        <pc:spChg chg="add">
          <ac:chgData name="Rebecca  Mubiru" userId="3afb3925-1ac0-4e19-82db-4fe9aa57b27b" providerId="ADAL" clId="{12667885-E524-4096-AD3F-F536E4593808}" dt="2023-05-12T20:50:32.905" v="2432" actId="26606"/>
          <ac:spMkLst>
            <pc:docMk/>
            <pc:sldMk cId="100368351" sldId="261"/>
            <ac:spMk id="8" creationId="{907EF6B7-1338-4443-8C46-6A318D952DFD}"/>
          </ac:spMkLst>
        </pc:spChg>
        <pc:spChg chg="add del">
          <ac:chgData name="Rebecca  Mubiru" userId="3afb3925-1ac0-4e19-82db-4fe9aa57b27b" providerId="ADAL" clId="{12667885-E524-4096-AD3F-F536E4593808}" dt="2023-05-12T20:50:12.823" v="2427" actId="26606"/>
          <ac:spMkLst>
            <pc:docMk/>
            <pc:sldMk cId="100368351" sldId="261"/>
            <ac:spMk id="9" creationId="{79BB35BC-D5C2-4C8B-A22A-A71E6191913B}"/>
          </ac:spMkLst>
        </pc:spChg>
        <pc:spChg chg="add">
          <ac:chgData name="Rebecca  Mubiru" userId="3afb3925-1ac0-4e19-82db-4fe9aa57b27b" providerId="ADAL" clId="{12667885-E524-4096-AD3F-F536E4593808}" dt="2023-05-12T20:50:32.905" v="2432" actId="26606"/>
          <ac:spMkLst>
            <pc:docMk/>
            <pc:sldMk cId="100368351" sldId="261"/>
            <ac:spMk id="10" creationId="{DAAE4CDD-124C-4DCF-9584-B6033B545DD5}"/>
          </ac:spMkLst>
        </pc:spChg>
        <pc:spChg chg="add del">
          <ac:chgData name="Rebecca  Mubiru" userId="3afb3925-1ac0-4e19-82db-4fe9aa57b27b" providerId="ADAL" clId="{12667885-E524-4096-AD3F-F536E4593808}" dt="2023-05-12T20:50:14.171" v="2429" actId="26606"/>
          <ac:spMkLst>
            <pc:docMk/>
            <pc:sldMk cId="100368351" sldId="261"/>
            <ac:spMk id="11" creationId="{D009D6D5-DAC2-4A8B-A17A-E206B9012D09}"/>
          </ac:spMkLst>
        </pc:spChg>
        <pc:spChg chg="add del">
          <ac:chgData name="Rebecca  Mubiru" userId="3afb3925-1ac0-4e19-82db-4fe9aa57b27b" providerId="ADAL" clId="{12667885-E524-4096-AD3F-F536E4593808}" dt="2023-05-12T20:50:32.888" v="2431" actId="26606"/>
          <ac:spMkLst>
            <pc:docMk/>
            <pc:sldMk cId="100368351" sldId="261"/>
            <ac:spMk id="14" creationId="{35DB3719-6FDC-4E5D-891D-FF40B7300F64}"/>
          </ac:spMkLst>
        </pc:spChg>
        <pc:spChg chg="add del">
          <ac:chgData name="Rebecca  Mubiru" userId="3afb3925-1ac0-4e19-82db-4fe9aa57b27b" providerId="ADAL" clId="{12667885-E524-4096-AD3F-F536E4593808}" dt="2023-05-12T20:50:32.888" v="2431" actId="26606"/>
          <ac:spMkLst>
            <pc:docMk/>
            <pc:sldMk cId="100368351" sldId="261"/>
            <ac:spMk id="15" creationId="{E0CBAC23-2E3F-4A90-BA59-F8299F6A5439}"/>
          </ac:spMkLst>
        </pc:spChg>
        <pc:spChg chg="add">
          <ac:chgData name="Rebecca  Mubiru" userId="3afb3925-1ac0-4e19-82db-4fe9aa57b27b" providerId="ADAL" clId="{12667885-E524-4096-AD3F-F536E4593808}" dt="2023-05-12T20:50:32.905" v="2432" actId="26606"/>
          <ac:spMkLst>
            <pc:docMk/>
            <pc:sldMk cId="100368351" sldId="261"/>
            <ac:spMk id="18" creationId="{081E4A58-353D-44AE-B2FC-2A74E2E400F7}"/>
          </ac:spMkLst>
        </pc:spChg>
        <pc:spChg chg="add">
          <ac:chgData name="Rebecca  Mubiru" userId="3afb3925-1ac0-4e19-82db-4fe9aa57b27b" providerId="ADAL" clId="{12667885-E524-4096-AD3F-F536E4593808}" dt="2023-05-12T20:50:32.905" v="2432" actId="26606"/>
          <ac:spMkLst>
            <pc:docMk/>
            <pc:sldMk cId="100368351" sldId="261"/>
            <ac:spMk id="19" creationId="{554AC96B-73A0-62C9-6DC8-075F6E72288D}"/>
          </ac:spMkLst>
        </pc:spChg>
        <pc:graphicFrameChg chg="add del">
          <ac:chgData name="Rebecca  Mubiru" userId="3afb3925-1ac0-4e19-82db-4fe9aa57b27b" providerId="ADAL" clId="{12667885-E524-4096-AD3F-F536E4593808}" dt="2023-05-12T20:50:32.888" v="2431" actId="26606"/>
          <ac:graphicFrameMkLst>
            <pc:docMk/>
            <pc:sldMk cId="100368351" sldId="261"/>
            <ac:graphicFrameMk id="16" creationId="{C80AC53B-4C62-2608-1631-30758506EAF0}"/>
          </ac:graphicFrameMkLst>
        </pc:graphicFrameChg>
        <pc:picChg chg="add del">
          <ac:chgData name="Rebecca  Mubiru" userId="3afb3925-1ac0-4e19-82db-4fe9aa57b27b" providerId="ADAL" clId="{12667885-E524-4096-AD3F-F536E4593808}" dt="2023-05-12T20:50:12.823" v="2427" actId="26606"/>
          <ac:picMkLst>
            <pc:docMk/>
            <pc:sldMk cId="100368351" sldId="261"/>
            <ac:picMk id="5" creationId="{4E72508E-44F3-3F31-48CC-3EDD08AAA891}"/>
          </ac:picMkLst>
        </pc:picChg>
        <pc:picChg chg="add del">
          <ac:chgData name="Rebecca  Mubiru" userId="3afb3925-1ac0-4e19-82db-4fe9aa57b27b" providerId="ADAL" clId="{12667885-E524-4096-AD3F-F536E4593808}" dt="2023-05-12T20:50:14.171" v="2429" actId="26606"/>
          <ac:picMkLst>
            <pc:docMk/>
            <pc:sldMk cId="100368351" sldId="261"/>
            <ac:picMk id="12" creationId="{6C41E8E0-BB0B-8C18-8328-88802D449C89}"/>
          </ac:picMkLst>
        </pc:picChg>
      </pc:sldChg>
      <pc:sldChg chg="addSp delSp modSp new mod setBg">
        <pc:chgData name="Rebecca  Mubiru" userId="3afb3925-1ac0-4e19-82db-4fe9aa57b27b" providerId="ADAL" clId="{12667885-E524-4096-AD3F-F536E4593808}" dt="2023-05-12T20:47:20.372" v="2409" actId="26606"/>
        <pc:sldMkLst>
          <pc:docMk/>
          <pc:sldMk cId="1596594182" sldId="262"/>
        </pc:sldMkLst>
        <pc:spChg chg="mod">
          <ac:chgData name="Rebecca  Mubiru" userId="3afb3925-1ac0-4e19-82db-4fe9aa57b27b" providerId="ADAL" clId="{12667885-E524-4096-AD3F-F536E4593808}" dt="2023-05-12T20:47:20.372" v="2409" actId="26606"/>
          <ac:spMkLst>
            <pc:docMk/>
            <pc:sldMk cId="1596594182" sldId="262"/>
            <ac:spMk id="2" creationId="{85D6A9F2-BEA5-24C6-4933-6CFBE73A5571}"/>
          </ac:spMkLst>
        </pc:spChg>
        <pc:spChg chg="add del mod">
          <ac:chgData name="Rebecca  Mubiru" userId="3afb3925-1ac0-4e19-82db-4fe9aa57b27b" providerId="ADAL" clId="{12667885-E524-4096-AD3F-F536E4593808}" dt="2023-05-12T20:47:20.372" v="2409" actId="26606"/>
          <ac:spMkLst>
            <pc:docMk/>
            <pc:sldMk cId="1596594182" sldId="262"/>
            <ac:spMk id="3" creationId="{E0F3C141-8BCE-3928-C85D-A060317A5A02}"/>
          </ac:spMkLst>
        </pc:spChg>
        <pc:spChg chg="add del">
          <ac:chgData name="Rebecca  Mubiru" userId="3afb3925-1ac0-4e19-82db-4fe9aa57b27b" providerId="ADAL" clId="{12667885-E524-4096-AD3F-F536E4593808}" dt="2023-05-12T20:47:20.323" v="2408" actId="26606"/>
          <ac:spMkLst>
            <pc:docMk/>
            <pc:sldMk cId="1596594182" sldId="262"/>
            <ac:spMk id="8" creationId="{907EF6B7-1338-4443-8C46-6A318D952DFD}"/>
          </ac:spMkLst>
        </pc:spChg>
        <pc:spChg chg="add del">
          <ac:chgData name="Rebecca  Mubiru" userId="3afb3925-1ac0-4e19-82db-4fe9aa57b27b" providerId="ADAL" clId="{12667885-E524-4096-AD3F-F536E4593808}" dt="2023-05-12T20:47:17.090" v="2406" actId="26606"/>
          <ac:spMkLst>
            <pc:docMk/>
            <pc:sldMk cId="1596594182" sldId="262"/>
            <ac:spMk id="9" creationId="{BACC6370-2D7E-4714-9D71-7542949D7D5D}"/>
          </ac:spMkLst>
        </pc:spChg>
        <pc:spChg chg="add del">
          <ac:chgData name="Rebecca  Mubiru" userId="3afb3925-1ac0-4e19-82db-4fe9aa57b27b" providerId="ADAL" clId="{12667885-E524-4096-AD3F-F536E4593808}" dt="2023-05-12T20:47:20.323" v="2408" actId="26606"/>
          <ac:spMkLst>
            <pc:docMk/>
            <pc:sldMk cId="1596594182" sldId="262"/>
            <ac:spMk id="10" creationId="{DAAE4CDD-124C-4DCF-9584-B6033B545DD5}"/>
          </ac:spMkLst>
        </pc:spChg>
        <pc:spChg chg="add del">
          <ac:chgData name="Rebecca  Mubiru" userId="3afb3925-1ac0-4e19-82db-4fe9aa57b27b" providerId="ADAL" clId="{12667885-E524-4096-AD3F-F536E4593808}" dt="2023-05-12T20:47:17.090" v="2406" actId="26606"/>
          <ac:spMkLst>
            <pc:docMk/>
            <pc:sldMk cId="1596594182" sldId="262"/>
            <ac:spMk id="11" creationId="{256B2C21-A230-48C0-8DF1-C46611373C44}"/>
          </ac:spMkLst>
        </pc:spChg>
        <pc:spChg chg="add del">
          <ac:chgData name="Rebecca  Mubiru" userId="3afb3925-1ac0-4e19-82db-4fe9aa57b27b" providerId="ADAL" clId="{12667885-E524-4096-AD3F-F536E4593808}" dt="2023-05-12T20:47:20.323" v="2408" actId="26606"/>
          <ac:spMkLst>
            <pc:docMk/>
            <pc:sldMk cId="1596594182" sldId="262"/>
            <ac:spMk id="12" creationId="{081E4A58-353D-44AE-B2FC-2A74E2E400F7}"/>
          </ac:spMkLst>
        </pc:spChg>
        <pc:spChg chg="add del">
          <ac:chgData name="Rebecca  Mubiru" userId="3afb3925-1ac0-4e19-82db-4fe9aa57b27b" providerId="ADAL" clId="{12667885-E524-4096-AD3F-F536E4593808}" dt="2023-05-12T20:47:17.090" v="2406" actId="26606"/>
          <ac:spMkLst>
            <pc:docMk/>
            <pc:sldMk cId="1596594182" sldId="262"/>
            <ac:spMk id="13" creationId="{3847E18C-932D-4C95-AABA-FEC7C9499AD7}"/>
          </ac:spMkLst>
        </pc:spChg>
        <pc:spChg chg="add del">
          <ac:chgData name="Rebecca  Mubiru" userId="3afb3925-1ac0-4e19-82db-4fe9aa57b27b" providerId="ADAL" clId="{12667885-E524-4096-AD3F-F536E4593808}" dt="2023-05-12T20:47:17.090" v="2406" actId="26606"/>
          <ac:spMkLst>
            <pc:docMk/>
            <pc:sldMk cId="1596594182" sldId="262"/>
            <ac:spMk id="15" creationId="{3150CB11-0C61-439E-910F-5787759E72A0}"/>
          </ac:spMkLst>
        </pc:spChg>
        <pc:spChg chg="add del">
          <ac:chgData name="Rebecca  Mubiru" userId="3afb3925-1ac0-4e19-82db-4fe9aa57b27b" providerId="ADAL" clId="{12667885-E524-4096-AD3F-F536E4593808}" dt="2023-05-12T20:47:17.090" v="2406" actId="26606"/>
          <ac:spMkLst>
            <pc:docMk/>
            <pc:sldMk cId="1596594182" sldId="262"/>
            <ac:spMk id="17" creationId="{43F8A58B-5155-44CE-A5FF-7647B47D0A7A}"/>
          </ac:spMkLst>
        </pc:spChg>
        <pc:spChg chg="add del">
          <ac:chgData name="Rebecca  Mubiru" userId="3afb3925-1ac0-4e19-82db-4fe9aa57b27b" providerId="ADAL" clId="{12667885-E524-4096-AD3F-F536E4593808}" dt="2023-05-12T20:47:17.090" v="2406" actId="26606"/>
          <ac:spMkLst>
            <pc:docMk/>
            <pc:sldMk cId="1596594182" sldId="262"/>
            <ac:spMk id="19" creationId="{443F2ACA-E6D6-4028-82DD-F03C262D5DE6}"/>
          </ac:spMkLst>
        </pc:spChg>
        <pc:spChg chg="add del">
          <ac:chgData name="Rebecca  Mubiru" userId="3afb3925-1ac0-4e19-82db-4fe9aa57b27b" providerId="ADAL" clId="{12667885-E524-4096-AD3F-F536E4593808}" dt="2023-05-12T20:47:20.323" v="2408" actId="26606"/>
          <ac:spMkLst>
            <pc:docMk/>
            <pc:sldMk cId="1596594182" sldId="262"/>
            <ac:spMk id="21" creationId="{E0F3C141-8BCE-3928-C85D-A060317A5A02}"/>
          </ac:spMkLst>
        </pc:spChg>
        <pc:spChg chg="add">
          <ac:chgData name="Rebecca  Mubiru" userId="3afb3925-1ac0-4e19-82db-4fe9aa57b27b" providerId="ADAL" clId="{12667885-E524-4096-AD3F-F536E4593808}" dt="2023-05-12T20:47:20.372" v="2409" actId="26606"/>
          <ac:spMkLst>
            <pc:docMk/>
            <pc:sldMk cId="1596594182" sldId="262"/>
            <ac:spMk id="23" creationId="{B50AB553-2A96-4A92-96F2-93548E096954}"/>
          </ac:spMkLst>
        </pc:spChg>
        <pc:graphicFrameChg chg="add del">
          <ac:chgData name="Rebecca  Mubiru" userId="3afb3925-1ac0-4e19-82db-4fe9aa57b27b" providerId="ADAL" clId="{12667885-E524-4096-AD3F-F536E4593808}" dt="2023-05-12T20:47:17.090" v="2406" actId="26606"/>
          <ac:graphicFrameMkLst>
            <pc:docMk/>
            <pc:sldMk cId="1596594182" sldId="262"/>
            <ac:graphicFrameMk id="5" creationId="{9129C609-5622-F728-23F5-B77AD7A8C5D5}"/>
          </ac:graphicFrameMkLst>
        </pc:graphicFrameChg>
        <pc:graphicFrameChg chg="add">
          <ac:chgData name="Rebecca  Mubiru" userId="3afb3925-1ac0-4e19-82db-4fe9aa57b27b" providerId="ADAL" clId="{12667885-E524-4096-AD3F-F536E4593808}" dt="2023-05-12T20:47:20.372" v="2409" actId="26606"/>
          <ac:graphicFrameMkLst>
            <pc:docMk/>
            <pc:sldMk cId="1596594182" sldId="262"/>
            <ac:graphicFrameMk id="24" creationId="{E61F952D-9F3E-C3C3-7667-B7167A2AFF12}"/>
          </ac:graphicFrameMkLst>
        </pc:graphicFrameChg>
        <pc:picChg chg="add">
          <ac:chgData name="Rebecca  Mubiru" userId="3afb3925-1ac0-4e19-82db-4fe9aa57b27b" providerId="ADAL" clId="{12667885-E524-4096-AD3F-F536E4593808}" dt="2023-05-12T20:47:20.372" v="2409" actId="26606"/>
          <ac:picMkLst>
            <pc:docMk/>
            <pc:sldMk cId="1596594182" sldId="262"/>
            <ac:picMk id="6" creationId="{63294EAA-394B-D64C-9513-8824B6F0CA2F}"/>
          </ac:picMkLst>
        </pc:picChg>
      </pc:sldChg>
      <pc:sldChg chg="addSp delSp modSp new mod setBg">
        <pc:chgData name="Rebecca  Mubiru" userId="3afb3925-1ac0-4e19-82db-4fe9aa57b27b" providerId="ADAL" clId="{12667885-E524-4096-AD3F-F536E4593808}" dt="2023-05-12T21:11:42.130" v="2449" actId="1076"/>
        <pc:sldMkLst>
          <pc:docMk/>
          <pc:sldMk cId="2938252614" sldId="263"/>
        </pc:sldMkLst>
        <pc:spChg chg="mod">
          <ac:chgData name="Rebecca  Mubiru" userId="3afb3925-1ac0-4e19-82db-4fe9aa57b27b" providerId="ADAL" clId="{12667885-E524-4096-AD3F-F536E4593808}" dt="2023-05-12T21:11:16.228" v="2444" actId="26606"/>
          <ac:spMkLst>
            <pc:docMk/>
            <pc:sldMk cId="2938252614" sldId="263"/>
            <ac:spMk id="2" creationId="{B6F55CF6-A020-930B-2631-C115596BD86A}"/>
          </ac:spMkLst>
        </pc:spChg>
        <pc:spChg chg="mod">
          <ac:chgData name="Rebecca  Mubiru" userId="3afb3925-1ac0-4e19-82db-4fe9aa57b27b" providerId="ADAL" clId="{12667885-E524-4096-AD3F-F536E4593808}" dt="2023-05-12T21:11:16.228" v="2444" actId="26606"/>
          <ac:spMkLst>
            <pc:docMk/>
            <pc:sldMk cId="2938252614" sldId="263"/>
            <ac:spMk id="3" creationId="{49E5744B-B50F-E9D2-0AE4-9672FB4EFC64}"/>
          </ac:spMkLst>
        </pc:spChg>
        <pc:spChg chg="add del">
          <ac:chgData name="Rebecca  Mubiru" userId="3afb3925-1ac0-4e19-82db-4fe9aa57b27b" providerId="ADAL" clId="{12667885-E524-4096-AD3F-F536E4593808}" dt="2023-05-12T21:11:16.228" v="2444" actId="26606"/>
          <ac:spMkLst>
            <pc:docMk/>
            <pc:sldMk cId="2938252614" sldId="263"/>
            <ac:spMk id="9" creationId="{79BB35BC-D5C2-4C8B-A22A-A71E6191913B}"/>
          </ac:spMkLst>
        </pc:spChg>
        <pc:spChg chg="add">
          <ac:chgData name="Rebecca  Mubiru" userId="3afb3925-1ac0-4e19-82db-4fe9aa57b27b" providerId="ADAL" clId="{12667885-E524-4096-AD3F-F536E4593808}" dt="2023-05-12T21:11:16.228" v="2444" actId="26606"/>
          <ac:spMkLst>
            <pc:docMk/>
            <pc:sldMk cId="2938252614" sldId="263"/>
            <ac:spMk id="14" creationId="{21EA7FA8-6652-4CC5-90F4-3D48CAC0C2DD}"/>
          </ac:spMkLst>
        </pc:spChg>
        <pc:picChg chg="add del">
          <ac:chgData name="Rebecca  Mubiru" userId="3afb3925-1ac0-4e19-82db-4fe9aa57b27b" providerId="ADAL" clId="{12667885-E524-4096-AD3F-F536E4593808}" dt="2023-05-12T20:51:12.735" v="2433" actId="478"/>
          <ac:picMkLst>
            <pc:docMk/>
            <pc:sldMk cId="2938252614" sldId="263"/>
            <ac:picMk id="5" creationId="{0367A511-EDD4-BB46-7CB1-6F4A6D090E51}"/>
          </ac:picMkLst>
        </pc:picChg>
        <pc:picChg chg="add mod">
          <ac:chgData name="Rebecca  Mubiru" userId="3afb3925-1ac0-4e19-82db-4fe9aa57b27b" providerId="ADAL" clId="{12667885-E524-4096-AD3F-F536E4593808}" dt="2023-05-12T21:11:42.130" v="2449" actId="1076"/>
          <ac:picMkLst>
            <pc:docMk/>
            <pc:sldMk cId="2938252614" sldId="263"/>
            <ac:picMk id="6" creationId="{2AC0E410-43A0-9E2E-40E4-E3090B52D558}"/>
          </ac:picMkLst>
        </pc:picChg>
      </pc:sldChg>
      <pc:sldChg chg="addSp delSp modSp new mod setBg modAnim">
        <pc:chgData name="Rebecca  Mubiru" userId="3afb3925-1ac0-4e19-82db-4fe9aa57b27b" providerId="ADAL" clId="{12667885-E524-4096-AD3F-F536E4593808}" dt="2023-05-12T20:46:33.045" v="2403" actId="26606"/>
        <pc:sldMkLst>
          <pc:docMk/>
          <pc:sldMk cId="2985507646" sldId="264"/>
        </pc:sldMkLst>
        <pc:spChg chg="mod">
          <ac:chgData name="Rebecca  Mubiru" userId="3afb3925-1ac0-4e19-82db-4fe9aa57b27b" providerId="ADAL" clId="{12667885-E524-4096-AD3F-F536E4593808}" dt="2023-05-12T20:46:33.045" v="2403" actId="26606"/>
          <ac:spMkLst>
            <pc:docMk/>
            <pc:sldMk cId="2985507646" sldId="264"/>
            <ac:spMk id="2" creationId="{012FB764-3855-6993-A31C-2CF97874AE2A}"/>
          </ac:spMkLst>
        </pc:spChg>
        <pc:spChg chg="del">
          <ac:chgData name="Rebecca  Mubiru" userId="3afb3925-1ac0-4e19-82db-4fe9aa57b27b" providerId="ADAL" clId="{12667885-E524-4096-AD3F-F536E4593808}" dt="2023-05-12T20:35:51.969" v="2362"/>
          <ac:spMkLst>
            <pc:docMk/>
            <pc:sldMk cId="2985507646" sldId="264"/>
            <ac:spMk id="3" creationId="{863E6C3F-4361-06FE-E173-D44CC76A92E6}"/>
          </ac:spMkLst>
        </pc:spChg>
        <pc:spChg chg="add">
          <ac:chgData name="Rebecca  Mubiru" userId="3afb3925-1ac0-4e19-82db-4fe9aa57b27b" providerId="ADAL" clId="{12667885-E524-4096-AD3F-F536E4593808}" dt="2023-05-12T20:46:33.045" v="2403" actId="26606"/>
          <ac:spMkLst>
            <pc:docMk/>
            <pc:sldMk cId="2985507646" sldId="264"/>
            <ac:spMk id="9" creationId="{6753252F-4873-4F63-801D-CC719279A7D5}"/>
          </ac:spMkLst>
        </pc:spChg>
        <pc:spChg chg="add">
          <ac:chgData name="Rebecca  Mubiru" userId="3afb3925-1ac0-4e19-82db-4fe9aa57b27b" providerId="ADAL" clId="{12667885-E524-4096-AD3F-F536E4593808}" dt="2023-05-12T20:46:33.045" v="2403" actId="26606"/>
          <ac:spMkLst>
            <pc:docMk/>
            <pc:sldMk cId="2985507646" sldId="264"/>
            <ac:spMk id="11" creationId="{047C8CCB-F95D-4249-92DD-651249D3535A}"/>
          </ac:spMkLst>
        </pc:spChg>
        <pc:picChg chg="add mod">
          <ac:chgData name="Rebecca  Mubiru" userId="3afb3925-1ac0-4e19-82db-4fe9aa57b27b" providerId="ADAL" clId="{12667885-E524-4096-AD3F-F536E4593808}" dt="2023-05-12T20:46:33.045" v="2403" actId="26606"/>
          <ac:picMkLst>
            <pc:docMk/>
            <pc:sldMk cId="2985507646" sldId="264"/>
            <ac:picMk id="4" creationId="{B9775187-BC20-1F0B-A576-19FC03058DD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9DF9D-48BC-46E1-84DD-CE383E08D60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65C9F985-9A63-4B4A-9A9D-1883F57CE66B}">
      <dgm:prSet/>
      <dgm:spPr/>
      <dgm:t>
        <a:bodyPr/>
        <a:lstStyle/>
        <a:p>
          <a:r>
            <a:rPr lang="en-US"/>
            <a:t>Phone calls have already begun between Nurseries and our Early Years Lead.</a:t>
          </a:r>
        </a:p>
      </dgm:t>
    </dgm:pt>
    <dgm:pt modelId="{69EBBEEE-4CD3-4ABA-8057-FA3178732268}" type="parTrans" cxnId="{E2692900-2FAC-4F8F-8C3B-705E97ECA4EB}">
      <dgm:prSet/>
      <dgm:spPr/>
      <dgm:t>
        <a:bodyPr/>
        <a:lstStyle/>
        <a:p>
          <a:endParaRPr lang="en-US"/>
        </a:p>
      </dgm:t>
    </dgm:pt>
    <dgm:pt modelId="{CC330697-7BA3-4215-9687-9C28138F07B9}" type="sibTrans" cxnId="{E2692900-2FAC-4F8F-8C3B-705E97ECA4EB}">
      <dgm:prSet/>
      <dgm:spPr/>
      <dgm:t>
        <a:bodyPr/>
        <a:lstStyle/>
        <a:p>
          <a:endParaRPr lang="en-US"/>
        </a:p>
      </dgm:t>
    </dgm:pt>
    <dgm:pt modelId="{11B9D562-B729-4AFE-8369-35CBEAE3B66C}">
      <dgm:prSet/>
      <dgm:spPr/>
      <dgm:t>
        <a:bodyPr/>
        <a:lstStyle/>
        <a:p>
          <a:r>
            <a:rPr lang="en-US"/>
            <a:t>Meetings are being arranged for our teachers to visit Private Nurseries.</a:t>
          </a:r>
        </a:p>
      </dgm:t>
    </dgm:pt>
    <dgm:pt modelId="{F0AB78AB-B857-4B1E-85B5-5510BDA61F9F}" type="parTrans" cxnId="{EA1DCCD7-C57A-4C50-B6EA-F8078F472FB9}">
      <dgm:prSet/>
      <dgm:spPr/>
      <dgm:t>
        <a:bodyPr/>
        <a:lstStyle/>
        <a:p>
          <a:endParaRPr lang="en-US"/>
        </a:p>
      </dgm:t>
    </dgm:pt>
    <dgm:pt modelId="{EFA7D1A6-1C2D-425C-8C6C-541D0F378AF7}" type="sibTrans" cxnId="{EA1DCCD7-C57A-4C50-B6EA-F8078F472FB9}">
      <dgm:prSet/>
      <dgm:spPr/>
      <dgm:t>
        <a:bodyPr/>
        <a:lstStyle/>
        <a:p>
          <a:endParaRPr lang="en-US"/>
        </a:p>
      </dgm:t>
    </dgm:pt>
    <dgm:pt modelId="{ED202675-CB83-4643-8FD9-3765C9F31821}">
      <dgm:prSet/>
      <dgm:spPr/>
      <dgm:t>
        <a:bodyPr/>
        <a:lstStyle/>
        <a:p>
          <a:r>
            <a:rPr lang="en-US"/>
            <a:t>The meeting tonight has been created to share information, as well as giving you as parents chance to discuss your child with staff if you feel this is needed </a:t>
          </a:r>
        </a:p>
      </dgm:t>
    </dgm:pt>
    <dgm:pt modelId="{6EFFC768-09A7-4C32-9CE9-1C407B79F1B5}" type="parTrans" cxnId="{2D1E2A3D-D9E8-454A-95BA-C0F3D54E6AE3}">
      <dgm:prSet/>
      <dgm:spPr/>
      <dgm:t>
        <a:bodyPr/>
        <a:lstStyle/>
        <a:p>
          <a:endParaRPr lang="en-US"/>
        </a:p>
      </dgm:t>
    </dgm:pt>
    <dgm:pt modelId="{69F055A4-7F8E-4555-A814-BEF181236F8F}" type="sibTrans" cxnId="{2D1E2A3D-D9E8-454A-95BA-C0F3D54E6AE3}">
      <dgm:prSet/>
      <dgm:spPr/>
      <dgm:t>
        <a:bodyPr/>
        <a:lstStyle/>
        <a:p>
          <a:endParaRPr lang="en-US"/>
        </a:p>
      </dgm:t>
    </dgm:pt>
    <dgm:pt modelId="{7509E36B-51B8-421F-A623-D4E76D8BD029}">
      <dgm:prSet/>
      <dgm:spPr/>
      <dgm:t>
        <a:bodyPr/>
        <a:lstStyle/>
        <a:p>
          <a:r>
            <a:rPr lang="en-US"/>
            <a:t>Your child will come and spend some time in their new learning environment before the end of the school year</a:t>
          </a:r>
        </a:p>
      </dgm:t>
    </dgm:pt>
    <dgm:pt modelId="{3C427E7C-DD73-40DC-9C80-C7CCCC04065F}" type="parTrans" cxnId="{B4EC51D9-494E-40EB-9003-529DFD52655B}">
      <dgm:prSet/>
      <dgm:spPr/>
      <dgm:t>
        <a:bodyPr/>
        <a:lstStyle/>
        <a:p>
          <a:endParaRPr lang="en-US"/>
        </a:p>
      </dgm:t>
    </dgm:pt>
    <dgm:pt modelId="{F2FC063F-07C8-469A-9F96-E54856982329}" type="sibTrans" cxnId="{B4EC51D9-494E-40EB-9003-529DFD52655B}">
      <dgm:prSet/>
      <dgm:spPr/>
      <dgm:t>
        <a:bodyPr/>
        <a:lstStyle/>
        <a:p>
          <a:endParaRPr lang="en-US"/>
        </a:p>
      </dgm:t>
    </dgm:pt>
    <dgm:pt modelId="{12BC191E-253E-44E7-B84C-875DC7D1EC29}">
      <dgm:prSet/>
      <dgm:spPr/>
      <dgm:t>
        <a:bodyPr/>
        <a:lstStyle/>
        <a:p>
          <a:r>
            <a:rPr lang="en-US"/>
            <a:t>The routine at the beginning of the school year will take into account the learning needs of the children, and carpet times for example will increase in length as the year goes on.</a:t>
          </a:r>
        </a:p>
      </dgm:t>
    </dgm:pt>
    <dgm:pt modelId="{4559B98D-54B9-485C-A3DC-F3D8D04EEEBB}" type="parTrans" cxnId="{736C041E-8F54-4BC0-94A9-43E435FDE62E}">
      <dgm:prSet/>
      <dgm:spPr/>
      <dgm:t>
        <a:bodyPr/>
        <a:lstStyle/>
        <a:p>
          <a:endParaRPr lang="en-US"/>
        </a:p>
      </dgm:t>
    </dgm:pt>
    <dgm:pt modelId="{9159B386-A6EC-484B-AFF8-88F48BC928BB}" type="sibTrans" cxnId="{736C041E-8F54-4BC0-94A9-43E435FDE62E}">
      <dgm:prSet/>
      <dgm:spPr/>
      <dgm:t>
        <a:bodyPr/>
        <a:lstStyle/>
        <a:p>
          <a:endParaRPr lang="en-US"/>
        </a:p>
      </dgm:t>
    </dgm:pt>
    <dgm:pt modelId="{30254339-4357-46AA-9B02-883F14AAB821}" type="pres">
      <dgm:prSet presAssocID="{1349DF9D-48BC-46E1-84DD-CE383E08D603}" presName="linear" presStyleCnt="0">
        <dgm:presLayoutVars>
          <dgm:animLvl val="lvl"/>
          <dgm:resizeHandles val="exact"/>
        </dgm:presLayoutVars>
      </dgm:prSet>
      <dgm:spPr/>
    </dgm:pt>
    <dgm:pt modelId="{6444B021-87D6-4F77-B9DF-3486FA48747E}" type="pres">
      <dgm:prSet presAssocID="{65C9F985-9A63-4B4A-9A9D-1883F57CE66B}" presName="parentText" presStyleLbl="node1" presStyleIdx="0" presStyleCnt="5">
        <dgm:presLayoutVars>
          <dgm:chMax val="0"/>
          <dgm:bulletEnabled val="1"/>
        </dgm:presLayoutVars>
      </dgm:prSet>
      <dgm:spPr/>
    </dgm:pt>
    <dgm:pt modelId="{562DD19C-844D-483E-A57D-09B5F7E8A302}" type="pres">
      <dgm:prSet presAssocID="{CC330697-7BA3-4215-9687-9C28138F07B9}" presName="spacer" presStyleCnt="0"/>
      <dgm:spPr/>
    </dgm:pt>
    <dgm:pt modelId="{697E3EC9-D66E-4BF2-A1AB-B5500821CABC}" type="pres">
      <dgm:prSet presAssocID="{11B9D562-B729-4AFE-8369-35CBEAE3B66C}" presName="parentText" presStyleLbl="node1" presStyleIdx="1" presStyleCnt="5">
        <dgm:presLayoutVars>
          <dgm:chMax val="0"/>
          <dgm:bulletEnabled val="1"/>
        </dgm:presLayoutVars>
      </dgm:prSet>
      <dgm:spPr/>
    </dgm:pt>
    <dgm:pt modelId="{CB939389-65E6-462A-93D9-43F21E0CB7B1}" type="pres">
      <dgm:prSet presAssocID="{EFA7D1A6-1C2D-425C-8C6C-541D0F378AF7}" presName="spacer" presStyleCnt="0"/>
      <dgm:spPr/>
    </dgm:pt>
    <dgm:pt modelId="{58CAD569-A8A3-42E2-AD49-488E363E422B}" type="pres">
      <dgm:prSet presAssocID="{ED202675-CB83-4643-8FD9-3765C9F31821}" presName="parentText" presStyleLbl="node1" presStyleIdx="2" presStyleCnt="5">
        <dgm:presLayoutVars>
          <dgm:chMax val="0"/>
          <dgm:bulletEnabled val="1"/>
        </dgm:presLayoutVars>
      </dgm:prSet>
      <dgm:spPr/>
    </dgm:pt>
    <dgm:pt modelId="{D018D843-647E-4924-8EC1-7E5D01981C05}" type="pres">
      <dgm:prSet presAssocID="{69F055A4-7F8E-4555-A814-BEF181236F8F}" presName="spacer" presStyleCnt="0"/>
      <dgm:spPr/>
    </dgm:pt>
    <dgm:pt modelId="{0BB217B6-2953-4CA7-AE8C-CC4E85F897CA}" type="pres">
      <dgm:prSet presAssocID="{7509E36B-51B8-421F-A623-D4E76D8BD029}" presName="parentText" presStyleLbl="node1" presStyleIdx="3" presStyleCnt="5">
        <dgm:presLayoutVars>
          <dgm:chMax val="0"/>
          <dgm:bulletEnabled val="1"/>
        </dgm:presLayoutVars>
      </dgm:prSet>
      <dgm:spPr/>
    </dgm:pt>
    <dgm:pt modelId="{A454677C-B81A-4D9C-8BC0-87024F4ABDE1}" type="pres">
      <dgm:prSet presAssocID="{F2FC063F-07C8-469A-9F96-E54856982329}" presName="spacer" presStyleCnt="0"/>
      <dgm:spPr/>
    </dgm:pt>
    <dgm:pt modelId="{00F82A7F-36D7-4F05-A7F8-29E80010F76B}" type="pres">
      <dgm:prSet presAssocID="{12BC191E-253E-44E7-B84C-875DC7D1EC29}" presName="parentText" presStyleLbl="node1" presStyleIdx="4" presStyleCnt="5">
        <dgm:presLayoutVars>
          <dgm:chMax val="0"/>
          <dgm:bulletEnabled val="1"/>
        </dgm:presLayoutVars>
      </dgm:prSet>
      <dgm:spPr/>
    </dgm:pt>
  </dgm:ptLst>
  <dgm:cxnLst>
    <dgm:cxn modelId="{E2692900-2FAC-4F8F-8C3B-705E97ECA4EB}" srcId="{1349DF9D-48BC-46E1-84DD-CE383E08D603}" destId="{65C9F985-9A63-4B4A-9A9D-1883F57CE66B}" srcOrd="0" destOrd="0" parTransId="{69EBBEEE-4CD3-4ABA-8057-FA3178732268}" sibTransId="{CC330697-7BA3-4215-9687-9C28138F07B9}"/>
    <dgm:cxn modelId="{736C041E-8F54-4BC0-94A9-43E435FDE62E}" srcId="{1349DF9D-48BC-46E1-84DD-CE383E08D603}" destId="{12BC191E-253E-44E7-B84C-875DC7D1EC29}" srcOrd="4" destOrd="0" parTransId="{4559B98D-54B9-485C-A3DC-F3D8D04EEEBB}" sibTransId="{9159B386-A6EC-484B-AFF8-88F48BC928BB}"/>
    <dgm:cxn modelId="{2D1E2A3D-D9E8-454A-95BA-C0F3D54E6AE3}" srcId="{1349DF9D-48BC-46E1-84DD-CE383E08D603}" destId="{ED202675-CB83-4643-8FD9-3765C9F31821}" srcOrd="2" destOrd="0" parTransId="{6EFFC768-09A7-4C32-9CE9-1C407B79F1B5}" sibTransId="{69F055A4-7F8E-4555-A814-BEF181236F8F}"/>
    <dgm:cxn modelId="{73B8C24A-C647-4AE9-BB7A-DE4C96DD2E10}" type="presOf" srcId="{1349DF9D-48BC-46E1-84DD-CE383E08D603}" destId="{30254339-4357-46AA-9B02-883F14AAB821}" srcOrd="0" destOrd="0" presId="urn:microsoft.com/office/officeart/2005/8/layout/vList2"/>
    <dgm:cxn modelId="{E090A77C-A3F8-4DCB-BF0E-62CCD23FDDD5}" type="presOf" srcId="{7509E36B-51B8-421F-A623-D4E76D8BD029}" destId="{0BB217B6-2953-4CA7-AE8C-CC4E85F897CA}" srcOrd="0" destOrd="0" presId="urn:microsoft.com/office/officeart/2005/8/layout/vList2"/>
    <dgm:cxn modelId="{2EAC64C6-BF8F-4F6E-A5F1-C43D1B0536AE}" type="presOf" srcId="{65C9F985-9A63-4B4A-9A9D-1883F57CE66B}" destId="{6444B021-87D6-4F77-B9DF-3486FA48747E}" srcOrd="0" destOrd="0" presId="urn:microsoft.com/office/officeart/2005/8/layout/vList2"/>
    <dgm:cxn modelId="{4E3912CD-A1AE-4B3C-B5D5-1D7CD717EB3D}" type="presOf" srcId="{ED202675-CB83-4643-8FD9-3765C9F31821}" destId="{58CAD569-A8A3-42E2-AD49-488E363E422B}" srcOrd="0" destOrd="0" presId="urn:microsoft.com/office/officeart/2005/8/layout/vList2"/>
    <dgm:cxn modelId="{EA1DCCD7-C57A-4C50-B6EA-F8078F472FB9}" srcId="{1349DF9D-48BC-46E1-84DD-CE383E08D603}" destId="{11B9D562-B729-4AFE-8369-35CBEAE3B66C}" srcOrd="1" destOrd="0" parTransId="{F0AB78AB-B857-4B1E-85B5-5510BDA61F9F}" sibTransId="{EFA7D1A6-1C2D-425C-8C6C-541D0F378AF7}"/>
    <dgm:cxn modelId="{B4EC51D9-494E-40EB-9003-529DFD52655B}" srcId="{1349DF9D-48BC-46E1-84DD-CE383E08D603}" destId="{7509E36B-51B8-421F-A623-D4E76D8BD029}" srcOrd="3" destOrd="0" parTransId="{3C427E7C-DD73-40DC-9C80-C7CCCC04065F}" sibTransId="{F2FC063F-07C8-469A-9F96-E54856982329}"/>
    <dgm:cxn modelId="{C5D5DFE8-4781-4220-8CDD-45E90F8EDDAD}" type="presOf" srcId="{12BC191E-253E-44E7-B84C-875DC7D1EC29}" destId="{00F82A7F-36D7-4F05-A7F8-29E80010F76B}" srcOrd="0" destOrd="0" presId="urn:microsoft.com/office/officeart/2005/8/layout/vList2"/>
    <dgm:cxn modelId="{B18186F0-51D8-4237-B143-EF32EEEF582B}" type="presOf" srcId="{11B9D562-B729-4AFE-8369-35CBEAE3B66C}" destId="{697E3EC9-D66E-4BF2-A1AB-B5500821CABC}" srcOrd="0" destOrd="0" presId="urn:microsoft.com/office/officeart/2005/8/layout/vList2"/>
    <dgm:cxn modelId="{699A7353-36C3-4715-B67F-17943BA68889}" type="presParOf" srcId="{30254339-4357-46AA-9B02-883F14AAB821}" destId="{6444B021-87D6-4F77-B9DF-3486FA48747E}" srcOrd="0" destOrd="0" presId="urn:microsoft.com/office/officeart/2005/8/layout/vList2"/>
    <dgm:cxn modelId="{07EFABBC-FCEC-444C-8CE3-D142BD7A3285}" type="presParOf" srcId="{30254339-4357-46AA-9B02-883F14AAB821}" destId="{562DD19C-844D-483E-A57D-09B5F7E8A302}" srcOrd="1" destOrd="0" presId="urn:microsoft.com/office/officeart/2005/8/layout/vList2"/>
    <dgm:cxn modelId="{A9A3D52A-17E4-408C-84B4-BCFA3DA3F681}" type="presParOf" srcId="{30254339-4357-46AA-9B02-883F14AAB821}" destId="{697E3EC9-D66E-4BF2-A1AB-B5500821CABC}" srcOrd="2" destOrd="0" presId="urn:microsoft.com/office/officeart/2005/8/layout/vList2"/>
    <dgm:cxn modelId="{2E5791E9-5DB6-4AE3-BD1F-BD42E24BAC6A}" type="presParOf" srcId="{30254339-4357-46AA-9B02-883F14AAB821}" destId="{CB939389-65E6-462A-93D9-43F21E0CB7B1}" srcOrd="3" destOrd="0" presId="urn:microsoft.com/office/officeart/2005/8/layout/vList2"/>
    <dgm:cxn modelId="{2553A31B-1D4E-42C9-B987-8510D7272B19}" type="presParOf" srcId="{30254339-4357-46AA-9B02-883F14AAB821}" destId="{58CAD569-A8A3-42E2-AD49-488E363E422B}" srcOrd="4" destOrd="0" presId="urn:microsoft.com/office/officeart/2005/8/layout/vList2"/>
    <dgm:cxn modelId="{55897AE8-410E-4259-BBCC-5AC57A19C511}" type="presParOf" srcId="{30254339-4357-46AA-9B02-883F14AAB821}" destId="{D018D843-647E-4924-8EC1-7E5D01981C05}" srcOrd="5" destOrd="0" presId="urn:microsoft.com/office/officeart/2005/8/layout/vList2"/>
    <dgm:cxn modelId="{F9E40B1E-9185-4F2A-A216-83E9855FE388}" type="presParOf" srcId="{30254339-4357-46AA-9B02-883F14AAB821}" destId="{0BB217B6-2953-4CA7-AE8C-CC4E85F897CA}" srcOrd="6" destOrd="0" presId="urn:microsoft.com/office/officeart/2005/8/layout/vList2"/>
    <dgm:cxn modelId="{2674A98C-3786-4B7F-97B7-33B74ABD13EF}" type="presParOf" srcId="{30254339-4357-46AA-9B02-883F14AAB821}" destId="{A454677C-B81A-4D9C-8BC0-87024F4ABDE1}" srcOrd="7" destOrd="0" presId="urn:microsoft.com/office/officeart/2005/8/layout/vList2"/>
    <dgm:cxn modelId="{89B903C7-864C-4019-9B5D-E0CC3B9A7FE2}" type="presParOf" srcId="{30254339-4357-46AA-9B02-883F14AAB821}" destId="{00F82A7F-36D7-4F05-A7F8-29E80010F76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C9571-7F81-4C3F-94E0-0C2D226D43F5}"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FF992A05-4070-483E-8CB2-FE262790C932}">
      <dgm:prSet/>
      <dgm:spPr/>
      <dgm:t>
        <a:bodyPr/>
        <a:lstStyle/>
        <a:p>
          <a:r>
            <a:rPr lang="en-US"/>
            <a:t>Our Learning environment in Reception include the two classrooms and outdoor area</a:t>
          </a:r>
        </a:p>
      </dgm:t>
    </dgm:pt>
    <dgm:pt modelId="{900246A8-0643-4372-AA8B-8AFFEE1AEE8F}" type="parTrans" cxnId="{F29DF8F0-6034-4D8C-A6EA-49C0F1974B6B}">
      <dgm:prSet/>
      <dgm:spPr/>
      <dgm:t>
        <a:bodyPr/>
        <a:lstStyle/>
        <a:p>
          <a:endParaRPr lang="en-US"/>
        </a:p>
      </dgm:t>
    </dgm:pt>
    <dgm:pt modelId="{468AF9D1-1CEA-4DBC-A65F-7CD9B3AF3C16}" type="sibTrans" cxnId="{F29DF8F0-6034-4D8C-A6EA-49C0F1974B6B}">
      <dgm:prSet/>
      <dgm:spPr/>
      <dgm:t>
        <a:bodyPr/>
        <a:lstStyle/>
        <a:p>
          <a:endParaRPr lang="en-US"/>
        </a:p>
      </dgm:t>
    </dgm:pt>
    <dgm:pt modelId="{399A517C-952A-4F5A-BAB3-4ADDBA49ECC2}">
      <dgm:prSet/>
      <dgm:spPr/>
      <dgm:t>
        <a:bodyPr/>
        <a:lstStyle/>
        <a:p>
          <a:r>
            <a:rPr lang="en-US"/>
            <a:t>The environment are set up with the seven areas of learning across the two classrooms</a:t>
          </a:r>
        </a:p>
      </dgm:t>
    </dgm:pt>
    <dgm:pt modelId="{53285EA2-5BF0-48B9-9864-A66ED8D04024}" type="parTrans" cxnId="{DF7B0624-4CC3-461E-8162-AD2B875DC91C}">
      <dgm:prSet/>
      <dgm:spPr/>
      <dgm:t>
        <a:bodyPr/>
        <a:lstStyle/>
        <a:p>
          <a:endParaRPr lang="en-US"/>
        </a:p>
      </dgm:t>
    </dgm:pt>
    <dgm:pt modelId="{6C07E2A4-FB1D-4062-9AF7-A7281E0D9347}" type="sibTrans" cxnId="{DF7B0624-4CC3-461E-8162-AD2B875DC91C}">
      <dgm:prSet/>
      <dgm:spPr/>
      <dgm:t>
        <a:bodyPr/>
        <a:lstStyle/>
        <a:p>
          <a:endParaRPr lang="en-US"/>
        </a:p>
      </dgm:t>
    </dgm:pt>
    <dgm:pt modelId="{9703562F-C233-42D9-8526-32BA5B1F4491}">
      <dgm:prSet/>
      <dgm:spPr/>
      <dgm:t>
        <a:bodyPr/>
        <a:lstStyle/>
        <a:p>
          <a:r>
            <a:rPr lang="en-US"/>
            <a:t>There is a maths and writing area in each of the rooms</a:t>
          </a:r>
        </a:p>
      </dgm:t>
    </dgm:pt>
    <dgm:pt modelId="{49CC2D8C-FB8F-4964-BB1D-2ED231F7513D}" type="parTrans" cxnId="{F3C85FDF-9388-424C-B77F-91390E07D873}">
      <dgm:prSet/>
      <dgm:spPr/>
      <dgm:t>
        <a:bodyPr/>
        <a:lstStyle/>
        <a:p>
          <a:endParaRPr lang="en-US"/>
        </a:p>
      </dgm:t>
    </dgm:pt>
    <dgm:pt modelId="{CF47C770-4E3C-48E3-BE0D-EF51916C25C4}" type="sibTrans" cxnId="{F3C85FDF-9388-424C-B77F-91390E07D873}">
      <dgm:prSet/>
      <dgm:spPr/>
      <dgm:t>
        <a:bodyPr/>
        <a:lstStyle/>
        <a:p>
          <a:endParaRPr lang="en-US"/>
        </a:p>
      </dgm:t>
    </dgm:pt>
    <dgm:pt modelId="{5C7046AE-E57C-4837-88D3-87DED85942C8}">
      <dgm:prSet/>
      <dgm:spPr/>
      <dgm:t>
        <a:bodyPr/>
        <a:lstStyle/>
        <a:p>
          <a:r>
            <a:rPr lang="en-US"/>
            <a:t>The classrooms evolve with the children following topics and the children’s developing learning and interests</a:t>
          </a:r>
        </a:p>
      </dgm:t>
    </dgm:pt>
    <dgm:pt modelId="{A41CB44A-C015-4772-BB31-7F65CF32A149}" type="parTrans" cxnId="{D58CFC64-28DF-4A6A-877E-67761C1F4268}">
      <dgm:prSet/>
      <dgm:spPr/>
      <dgm:t>
        <a:bodyPr/>
        <a:lstStyle/>
        <a:p>
          <a:endParaRPr lang="en-US"/>
        </a:p>
      </dgm:t>
    </dgm:pt>
    <dgm:pt modelId="{54C25463-E5F2-4037-A8ED-63BC60FB8655}" type="sibTrans" cxnId="{D58CFC64-28DF-4A6A-877E-67761C1F4268}">
      <dgm:prSet/>
      <dgm:spPr/>
      <dgm:t>
        <a:bodyPr/>
        <a:lstStyle/>
        <a:p>
          <a:endParaRPr lang="en-US"/>
        </a:p>
      </dgm:t>
    </dgm:pt>
    <dgm:pt modelId="{ABA6514D-F7AD-4936-90F3-2C7BBD7A487D}">
      <dgm:prSet/>
      <dgm:spPr/>
      <dgm:t>
        <a:bodyPr/>
        <a:lstStyle/>
        <a:p>
          <a:r>
            <a:rPr lang="en-US"/>
            <a:t>The continuous provision is enhanced daily and weekly</a:t>
          </a:r>
        </a:p>
      </dgm:t>
    </dgm:pt>
    <dgm:pt modelId="{0641D302-77CE-49F6-869C-2AD5C1509179}" type="parTrans" cxnId="{DA2DFD66-60D5-4B81-B192-BECE638258D0}">
      <dgm:prSet/>
      <dgm:spPr/>
      <dgm:t>
        <a:bodyPr/>
        <a:lstStyle/>
        <a:p>
          <a:endParaRPr lang="en-US"/>
        </a:p>
      </dgm:t>
    </dgm:pt>
    <dgm:pt modelId="{230114CC-EA8A-4472-A833-DCB497AEE910}" type="sibTrans" cxnId="{DA2DFD66-60D5-4B81-B192-BECE638258D0}">
      <dgm:prSet/>
      <dgm:spPr/>
      <dgm:t>
        <a:bodyPr/>
        <a:lstStyle/>
        <a:p>
          <a:endParaRPr lang="en-US"/>
        </a:p>
      </dgm:t>
    </dgm:pt>
    <dgm:pt modelId="{7BEEF165-B67B-4459-B47D-FC0541481E89}">
      <dgm:prSet/>
      <dgm:spPr/>
      <dgm:t>
        <a:bodyPr/>
        <a:lstStyle/>
        <a:p>
          <a:r>
            <a:rPr lang="en-US"/>
            <a:t>We have a dedicated EYFS outdoor area which is used at key times within the school day and set up for learning daily </a:t>
          </a:r>
        </a:p>
      </dgm:t>
    </dgm:pt>
    <dgm:pt modelId="{E4961A27-C4D4-470E-B55D-1EF043950B74}" type="parTrans" cxnId="{460DF8DB-B0E7-44AE-88BC-5E804F5CFCD9}">
      <dgm:prSet/>
      <dgm:spPr/>
      <dgm:t>
        <a:bodyPr/>
        <a:lstStyle/>
        <a:p>
          <a:endParaRPr lang="en-US"/>
        </a:p>
      </dgm:t>
    </dgm:pt>
    <dgm:pt modelId="{A7BA3B6C-7A1B-4A97-A48F-579B2853F0D2}" type="sibTrans" cxnId="{460DF8DB-B0E7-44AE-88BC-5E804F5CFCD9}">
      <dgm:prSet/>
      <dgm:spPr/>
      <dgm:t>
        <a:bodyPr/>
        <a:lstStyle/>
        <a:p>
          <a:endParaRPr lang="en-US"/>
        </a:p>
      </dgm:t>
    </dgm:pt>
    <dgm:pt modelId="{759AE3E4-9838-4D59-A730-E5CD1C40E67B}" type="pres">
      <dgm:prSet presAssocID="{5DFC9571-7F81-4C3F-94E0-0C2D226D43F5}" presName="Name0" presStyleCnt="0">
        <dgm:presLayoutVars>
          <dgm:dir/>
          <dgm:resizeHandles val="exact"/>
        </dgm:presLayoutVars>
      </dgm:prSet>
      <dgm:spPr/>
    </dgm:pt>
    <dgm:pt modelId="{69DE6D2A-1F07-4813-8271-743559AD180B}" type="pres">
      <dgm:prSet presAssocID="{FF992A05-4070-483E-8CB2-FE262790C932}" presName="node" presStyleLbl="node1" presStyleIdx="0" presStyleCnt="6">
        <dgm:presLayoutVars>
          <dgm:bulletEnabled val="1"/>
        </dgm:presLayoutVars>
      </dgm:prSet>
      <dgm:spPr/>
    </dgm:pt>
    <dgm:pt modelId="{FFF14AC8-10EA-4C66-9D9F-BCADBE6421DA}" type="pres">
      <dgm:prSet presAssocID="{468AF9D1-1CEA-4DBC-A65F-7CD9B3AF3C16}" presName="sibTrans" presStyleLbl="sibTrans1D1" presStyleIdx="0" presStyleCnt="5"/>
      <dgm:spPr/>
    </dgm:pt>
    <dgm:pt modelId="{FE3A12D3-14DD-46E6-9E4E-57AEF7DFB17A}" type="pres">
      <dgm:prSet presAssocID="{468AF9D1-1CEA-4DBC-A65F-7CD9B3AF3C16}" presName="connectorText" presStyleLbl="sibTrans1D1" presStyleIdx="0" presStyleCnt="5"/>
      <dgm:spPr/>
    </dgm:pt>
    <dgm:pt modelId="{FBA4F52F-E36F-4E5B-880D-6B92834DE89A}" type="pres">
      <dgm:prSet presAssocID="{399A517C-952A-4F5A-BAB3-4ADDBA49ECC2}" presName="node" presStyleLbl="node1" presStyleIdx="1" presStyleCnt="6">
        <dgm:presLayoutVars>
          <dgm:bulletEnabled val="1"/>
        </dgm:presLayoutVars>
      </dgm:prSet>
      <dgm:spPr/>
    </dgm:pt>
    <dgm:pt modelId="{0E5C40BF-0390-4CC3-A43D-80CB99427891}" type="pres">
      <dgm:prSet presAssocID="{6C07E2A4-FB1D-4062-9AF7-A7281E0D9347}" presName="sibTrans" presStyleLbl="sibTrans1D1" presStyleIdx="1" presStyleCnt="5"/>
      <dgm:spPr/>
    </dgm:pt>
    <dgm:pt modelId="{5937462D-11AA-4593-AFFE-64826C5957FF}" type="pres">
      <dgm:prSet presAssocID="{6C07E2A4-FB1D-4062-9AF7-A7281E0D9347}" presName="connectorText" presStyleLbl="sibTrans1D1" presStyleIdx="1" presStyleCnt="5"/>
      <dgm:spPr/>
    </dgm:pt>
    <dgm:pt modelId="{1B4852ED-26B3-4D5C-90FD-F754B2AF9DAA}" type="pres">
      <dgm:prSet presAssocID="{9703562F-C233-42D9-8526-32BA5B1F4491}" presName="node" presStyleLbl="node1" presStyleIdx="2" presStyleCnt="6">
        <dgm:presLayoutVars>
          <dgm:bulletEnabled val="1"/>
        </dgm:presLayoutVars>
      </dgm:prSet>
      <dgm:spPr/>
    </dgm:pt>
    <dgm:pt modelId="{C5589C3D-48EA-4E92-AC0A-9CDBF1716035}" type="pres">
      <dgm:prSet presAssocID="{CF47C770-4E3C-48E3-BE0D-EF51916C25C4}" presName="sibTrans" presStyleLbl="sibTrans1D1" presStyleIdx="2" presStyleCnt="5"/>
      <dgm:spPr/>
    </dgm:pt>
    <dgm:pt modelId="{A442221E-DDA9-47D6-9174-BB718544FED8}" type="pres">
      <dgm:prSet presAssocID="{CF47C770-4E3C-48E3-BE0D-EF51916C25C4}" presName="connectorText" presStyleLbl="sibTrans1D1" presStyleIdx="2" presStyleCnt="5"/>
      <dgm:spPr/>
    </dgm:pt>
    <dgm:pt modelId="{E4CDADD2-CC90-44C2-8223-7D76A4BDCB25}" type="pres">
      <dgm:prSet presAssocID="{5C7046AE-E57C-4837-88D3-87DED85942C8}" presName="node" presStyleLbl="node1" presStyleIdx="3" presStyleCnt="6">
        <dgm:presLayoutVars>
          <dgm:bulletEnabled val="1"/>
        </dgm:presLayoutVars>
      </dgm:prSet>
      <dgm:spPr/>
    </dgm:pt>
    <dgm:pt modelId="{48FB5F5F-69FE-4500-9546-CEB22DDDDAE5}" type="pres">
      <dgm:prSet presAssocID="{54C25463-E5F2-4037-A8ED-63BC60FB8655}" presName="sibTrans" presStyleLbl="sibTrans1D1" presStyleIdx="3" presStyleCnt="5"/>
      <dgm:spPr/>
    </dgm:pt>
    <dgm:pt modelId="{65778BC0-A331-4495-B041-B1B43122A68C}" type="pres">
      <dgm:prSet presAssocID="{54C25463-E5F2-4037-A8ED-63BC60FB8655}" presName="connectorText" presStyleLbl="sibTrans1D1" presStyleIdx="3" presStyleCnt="5"/>
      <dgm:spPr/>
    </dgm:pt>
    <dgm:pt modelId="{D74510C7-DD94-47E7-B388-42BA88A53DA0}" type="pres">
      <dgm:prSet presAssocID="{ABA6514D-F7AD-4936-90F3-2C7BBD7A487D}" presName="node" presStyleLbl="node1" presStyleIdx="4" presStyleCnt="6">
        <dgm:presLayoutVars>
          <dgm:bulletEnabled val="1"/>
        </dgm:presLayoutVars>
      </dgm:prSet>
      <dgm:spPr/>
    </dgm:pt>
    <dgm:pt modelId="{69760C55-BB85-401D-9FDA-03102E585178}" type="pres">
      <dgm:prSet presAssocID="{230114CC-EA8A-4472-A833-DCB497AEE910}" presName="sibTrans" presStyleLbl="sibTrans1D1" presStyleIdx="4" presStyleCnt="5"/>
      <dgm:spPr/>
    </dgm:pt>
    <dgm:pt modelId="{F060A371-AEFE-4349-A7A7-DC6C0DDA5D41}" type="pres">
      <dgm:prSet presAssocID="{230114CC-EA8A-4472-A833-DCB497AEE910}" presName="connectorText" presStyleLbl="sibTrans1D1" presStyleIdx="4" presStyleCnt="5"/>
      <dgm:spPr/>
    </dgm:pt>
    <dgm:pt modelId="{5F07BF7A-D576-4202-B888-E8F623354908}" type="pres">
      <dgm:prSet presAssocID="{7BEEF165-B67B-4459-B47D-FC0541481E89}" presName="node" presStyleLbl="node1" presStyleIdx="5" presStyleCnt="6">
        <dgm:presLayoutVars>
          <dgm:bulletEnabled val="1"/>
        </dgm:presLayoutVars>
      </dgm:prSet>
      <dgm:spPr/>
    </dgm:pt>
  </dgm:ptLst>
  <dgm:cxnLst>
    <dgm:cxn modelId="{084EF512-2585-4647-99E4-7D593B920408}" type="presOf" srcId="{230114CC-EA8A-4472-A833-DCB497AEE910}" destId="{69760C55-BB85-401D-9FDA-03102E585178}" srcOrd="0" destOrd="0" presId="urn:microsoft.com/office/officeart/2016/7/layout/RepeatingBendingProcessNew"/>
    <dgm:cxn modelId="{297A8F13-0CF7-4291-A7D5-0431798F354C}" type="presOf" srcId="{7BEEF165-B67B-4459-B47D-FC0541481E89}" destId="{5F07BF7A-D576-4202-B888-E8F623354908}" srcOrd="0" destOrd="0" presId="urn:microsoft.com/office/officeart/2016/7/layout/RepeatingBendingProcessNew"/>
    <dgm:cxn modelId="{488E7E17-0916-4E05-8502-3E4A1CE31328}" type="presOf" srcId="{468AF9D1-1CEA-4DBC-A65F-7CD9B3AF3C16}" destId="{FE3A12D3-14DD-46E6-9E4E-57AEF7DFB17A}" srcOrd="1" destOrd="0" presId="urn:microsoft.com/office/officeart/2016/7/layout/RepeatingBendingProcessNew"/>
    <dgm:cxn modelId="{DF7B0624-4CC3-461E-8162-AD2B875DC91C}" srcId="{5DFC9571-7F81-4C3F-94E0-0C2D226D43F5}" destId="{399A517C-952A-4F5A-BAB3-4ADDBA49ECC2}" srcOrd="1" destOrd="0" parTransId="{53285EA2-5BF0-48B9-9864-A66ED8D04024}" sibTransId="{6C07E2A4-FB1D-4062-9AF7-A7281E0D9347}"/>
    <dgm:cxn modelId="{7FD5AD2D-0DFE-4180-A5FD-986B0E92BFBD}" type="presOf" srcId="{5C7046AE-E57C-4837-88D3-87DED85942C8}" destId="{E4CDADD2-CC90-44C2-8223-7D76A4BDCB25}" srcOrd="0" destOrd="0" presId="urn:microsoft.com/office/officeart/2016/7/layout/RepeatingBendingProcessNew"/>
    <dgm:cxn modelId="{9F28AF34-9938-44D1-B811-5BC36B7877E9}" type="presOf" srcId="{5DFC9571-7F81-4C3F-94E0-0C2D226D43F5}" destId="{759AE3E4-9838-4D59-A730-E5CD1C40E67B}" srcOrd="0" destOrd="0" presId="urn:microsoft.com/office/officeart/2016/7/layout/RepeatingBendingProcessNew"/>
    <dgm:cxn modelId="{D58CFC64-28DF-4A6A-877E-67761C1F4268}" srcId="{5DFC9571-7F81-4C3F-94E0-0C2D226D43F5}" destId="{5C7046AE-E57C-4837-88D3-87DED85942C8}" srcOrd="3" destOrd="0" parTransId="{A41CB44A-C015-4772-BB31-7F65CF32A149}" sibTransId="{54C25463-E5F2-4037-A8ED-63BC60FB8655}"/>
    <dgm:cxn modelId="{40736245-490C-4B4B-8C90-06178D107A72}" type="presOf" srcId="{CF47C770-4E3C-48E3-BE0D-EF51916C25C4}" destId="{A442221E-DDA9-47D6-9174-BB718544FED8}" srcOrd="1" destOrd="0" presId="urn:microsoft.com/office/officeart/2016/7/layout/RepeatingBendingProcessNew"/>
    <dgm:cxn modelId="{DA2DFD66-60D5-4B81-B192-BECE638258D0}" srcId="{5DFC9571-7F81-4C3F-94E0-0C2D226D43F5}" destId="{ABA6514D-F7AD-4936-90F3-2C7BBD7A487D}" srcOrd="4" destOrd="0" parTransId="{0641D302-77CE-49F6-869C-2AD5C1509179}" sibTransId="{230114CC-EA8A-4472-A833-DCB497AEE910}"/>
    <dgm:cxn modelId="{3164867B-FDE8-47E8-B7E4-B4F581745B54}" type="presOf" srcId="{399A517C-952A-4F5A-BAB3-4ADDBA49ECC2}" destId="{FBA4F52F-E36F-4E5B-880D-6B92834DE89A}" srcOrd="0" destOrd="0" presId="urn:microsoft.com/office/officeart/2016/7/layout/RepeatingBendingProcessNew"/>
    <dgm:cxn modelId="{FBC7BF91-FD91-4FB2-83D5-F75647DA0B7E}" type="presOf" srcId="{6C07E2A4-FB1D-4062-9AF7-A7281E0D9347}" destId="{5937462D-11AA-4593-AFFE-64826C5957FF}" srcOrd="1" destOrd="0" presId="urn:microsoft.com/office/officeart/2016/7/layout/RepeatingBendingProcessNew"/>
    <dgm:cxn modelId="{53C9A1A8-FC94-47BC-818F-B3FC266236A0}" type="presOf" srcId="{230114CC-EA8A-4472-A833-DCB497AEE910}" destId="{F060A371-AEFE-4349-A7A7-DC6C0DDA5D41}" srcOrd="1" destOrd="0" presId="urn:microsoft.com/office/officeart/2016/7/layout/RepeatingBendingProcessNew"/>
    <dgm:cxn modelId="{BE8335AC-9B01-4007-AA4C-F54688102F63}" type="presOf" srcId="{FF992A05-4070-483E-8CB2-FE262790C932}" destId="{69DE6D2A-1F07-4813-8271-743559AD180B}" srcOrd="0" destOrd="0" presId="urn:microsoft.com/office/officeart/2016/7/layout/RepeatingBendingProcessNew"/>
    <dgm:cxn modelId="{B850A7B2-5CAA-4485-B124-DC889F7B1878}" type="presOf" srcId="{CF47C770-4E3C-48E3-BE0D-EF51916C25C4}" destId="{C5589C3D-48EA-4E92-AC0A-9CDBF1716035}" srcOrd="0" destOrd="0" presId="urn:microsoft.com/office/officeart/2016/7/layout/RepeatingBendingProcessNew"/>
    <dgm:cxn modelId="{AAB51FBE-A36D-4B5D-A3DE-F430C8CF04C5}" type="presOf" srcId="{54C25463-E5F2-4037-A8ED-63BC60FB8655}" destId="{48FB5F5F-69FE-4500-9546-CEB22DDDDAE5}" srcOrd="0" destOrd="0" presId="urn:microsoft.com/office/officeart/2016/7/layout/RepeatingBendingProcessNew"/>
    <dgm:cxn modelId="{A49176CC-0BB6-428A-8015-830336C655B2}" type="presOf" srcId="{6C07E2A4-FB1D-4062-9AF7-A7281E0D9347}" destId="{0E5C40BF-0390-4CC3-A43D-80CB99427891}" srcOrd="0" destOrd="0" presId="urn:microsoft.com/office/officeart/2016/7/layout/RepeatingBendingProcessNew"/>
    <dgm:cxn modelId="{460DF8DB-B0E7-44AE-88BC-5E804F5CFCD9}" srcId="{5DFC9571-7F81-4C3F-94E0-0C2D226D43F5}" destId="{7BEEF165-B67B-4459-B47D-FC0541481E89}" srcOrd="5" destOrd="0" parTransId="{E4961A27-C4D4-470E-B55D-1EF043950B74}" sibTransId="{A7BA3B6C-7A1B-4A97-A48F-579B2853F0D2}"/>
    <dgm:cxn modelId="{F3C85FDF-9388-424C-B77F-91390E07D873}" srcId="{5DFC9571-7F81-4C3F-94E0-0C2D226D43F5}" destId="{9703562F-C233-42D9-8526-32BA5B1F4491}" srcOrd="2" destOrd="0" parTransId="{49CC2D8C-FB8F-4964-BB1D-2ED231F7513D}" sibTransId="{CF47C770-4E3C-48E3-BE0D-EF51916C25C4}"/>
    <dgm:cxn modelId="{F29DF8F0-6034-4D8C-A6EA-49C0F1974B6B}" srcId="{5DFC9571-7F81-4C3F-94E0-0C2D226D43F5}" destId="{FF992A05-4070-483E-8CB2-FE262790C932}" srcOrd="0" destOrd="0" parTransId="{900246A8-0643-4372-AA8B-8AFFEE1AEE8F}" sibTransId="{468AF9D1-1CEA-4DBC-A65F-7CD9B3AF3C16}"/>
    <dgm:cxn modelId="{B27583F3-82F5-473E-98A8-659EC1ACDE7C}" type="presOf" srcId="{468AF9D1-1CEA-4DBC-A65F-7CD9B3AF3C16}" destId="{FFF14AC8-10EA-4C66-9D9F-BCADBE6421DA}" srcOrd="0" destOrd="0" presId="urn:microsoft.com/office/officeart/2016/7/layout/RepeatingBendingProcessNew"/>
    <dgm:cxn modelId="{D4B70CFA-BE33-4EE1-930C-E069877944CC}" type="presOf" srcId="{ABA6514D-F7AD-4936-90F3-2C7BBD7A487D}" destId="{D74510C7-DD94-47E7-B388-42BA88A53DA0}" srcOrd="0" destOrd="0" presId="urn:microsoft.com/office/officeart/2016/7/layout/RepeatingBendingProcessNew"/>
    <dgm:cxn modelId="{9FED7DFC-3073-441B-B815-D5C7D9B3E6BD}" type="presOf" srcId="{9703562F-C233-42D9-8526-32BA5B1F4491}" destId="{1B4852ED-26B3-4D5C-90FD-F754B2AF9DAA}" srcOrd="0" destOrd="0" presId="urn:microsoft.com/office/officeart/2016/7/layout/RepeatingBendingProcessNew"/>
    <dgm:cxn modelId="{B928B1FD-D185-4DFC-BF66-8567D7A9FC91}" type="presOf" srcId="{54C25463-E5F2-4037-A8ED-63BC60FB8655}" destId="{65778BC0-A331-4495-B041-B1B43122A68C}" srcOrd="1" destOrd="0" presId="urn:microsoft.com/office/officeart/2016/7/layout/RepeatingBendingProcessNew"/>
    <dgm:cxn modelId="{550A8872-7895-48A4-858F-16BE941FEDD7}" type="presParOf" srcId="{759AE3E4-9838-4D59-A730-E5CD1C40E67B}" destId="{69DE6D2A-1F07-4813-8271-743559AD180B}" srcOrd="0" destOrd="0" presId="urn:microsoft.com/office/officeart/2016/7/layout/RepeatingBendingProcessNew"/>
    <dgm:cxn modelId="{A5C16F43-9BCE-428D-8D71-467FD033F04B}" type="presParOf" srcId="{759AE3E4-9838-4D59-A730-E5CD1C40E67B}" destId="{FFF14AC8-10EA-4C66-9D9F-BCADBE6421DA}" srcOrd="1" destOrd="0" presId="urn:microsoft.com/office/officeart/2016/7/layout/RepeatingBendingProcessNew"/>
    <dgm:cxn modelId="{AADE8276-D0C2-4D48-9715-EE8DE26698C5}" type="presParOf" srcId="{FFF14AC8-10EA-4C66-9D9F-BCADBE6421DA}" destId="{FE3A12D3-14DD-46E6-9E4E-57AEF7DFB17A}" srcOrd="0" destOrd="0" presId="urn:microsoft.com/office/officeart/2016/7/layout/RepeatingBendingProcessNew"/>
    <dgm:cxn modelId="{FE3A1755-AB94-4827-9DB3-73B9826B3701}" type="presParOf" srcId="{759AE3E4-9838-4D59-A730-E5CD1C40E67B}" destId="{FBA4F52F-E36F-4E5B-880D-6B92834DE89A}" srcOrd="2" destOrd="0" presId="urn:microsoft.com/office/officeart/2016/7/layout/RepeatingBendingProcessNew"/>
    <dgm:cxn modelId="{9E008712-E62F-4795-B980-1BABC89F1EE0}" type="presParOf" srcId="{759AE3E4-9838-4D59-A730-E5CD1C40E67B}" destId="{0E5C40BF-0390-4CC3-A43D-80CB99427891}" srcOrd="3" destOrd="0" presId="urn:microsoft.com/office/officeart/2016/7/layout/RepeatingBendingProcessNew"/>
    <dgm:cxn modelId="{DA5757CB-E0E6-4EE9-A153-6FD8B2F960EF}" type="presParOf" srcId="{0E5C40BF-0390-4CC3-A43D-80CB99427891}" destId="{5937462D-11AA-4593-AFFE-64826C5957FF}" srcOrd="0" destOrd="0" presId="urn:microsoft.com/office/officeart/2016/7/layout/RepeatingBendingProcessNew"/>
    <dgm:cxn modelId="{2BD5A7F6-73EB-4CF3-BB5F-E0326800120A}" type="presParOf" srcId="{759AE3E4-9838-4D59-A730-E5CD1C40E67B}" destId="{1B4852ED-26B3-4D5C-90FD-F754B2AF9DAA}" srcOrd="4" destOrd="0" presId="urn:microsoft.com/office/officeart/2016/7/layout/RepeatingBendingProcessNew"/>
    <dgm:cxn modelId="{52B3DEEE-1655-4B82-8485-5AD3B0995C71}" type="presParOf" srcId="{759AE3E4-9838-4D59-A730-E5CD1C40E67B}" destId="{C5589C3D-48EA-4E92-AC0A-9CDBF1716035}" srcOrd="5" destOrd="0" presId="urn:microsoft.com/office/officeart/2016/7/layout/RepeatingBendingProcessNew"/>
    <dgm:cxn modelId="{0B9C9CBE-7039-4159-8A75-B9F05B6DA236}" type="presParOf" srcId="{C5589C3D-48EA-4E92-AC0A-9CDBF1716035}" destId="{A442221E-DDA9-47D6-9174-BB718544FED8}" srcOrd="0" destOrd="0" presId="urn:microsoft.com/office/officeart/2016/7/layout/RepeatingBendingProcessNew"/>
    <dgm:cxn modelId="{9294602E-5CA2-4065-930C-6171E20043AA}" type="presParOf" srcId="{759AE3E4-9838-4D59-A730-E5CD1C40E67B}" destId="{E4CDADD2-CC90-44C2-8223-7D76A4BDCB25}" srcOrd="6" destOrd="0" presId="urn:microsoft.com/office/officeart/2016/7/layout/RepeatingBendingProcessNew"/>
    <dgm:cxn modelId="{76B9F6BC-7C82-42D7-85D6-5F4E95DB8363}" type="presParOf" srcId="{759AE3E4-9838-4D59-A730-E5CD1C40E67B}" destId="{48FB5F5F-69FE-4500-9546-CEB22DDDDAE5}" srcOrd="7" destOrd="0" presId="urn:microsoft.com/office/officeart/2016/7/layout/RepeatingBendingProcessNew"/>
    <dgm:cxn modelId="{CA146C75-574E-456A-8240-FDAC56A06CAC}" type="presParOf" srcId="{48FB5F5F-69FE-4500-9546-CEB22DDDDAE5}" destId="{65778BC0-A331-4495-B041-B1B43122A68C}" srcOrd="0" destOrd="0" presId="urn:microsoft.com/office/officeart/2016/7/layout/RepeatingBendingProcessNew"/>
    <dgm:cxn modelId="{0C585B64-64AC-42C5-A893-1CC4B643DE48}" type="presParOf" srcId="{759AE3E4-9838-4D59-A730-E5CD1C40E67B}" destId="{D74510C7-DD94-47E7-B388-42BA88A53DA0}" srcOrd="8" destOrd="0" presId="urn:microsoft.com/office/officeart/2016/7/layout/RepeatingBendingProcessNew"/>
    <dgm:cxn modelId="{1EC5BBEB-C171-4606-AC2B-42CE6F9BA45A}" type="presParOf" srcId="{759AE3E4-9838-4D59-A730-E5CD1C40E67B}" destId="{69760C55-BB85-401D-9FDA-03102E585178}" srcOrd="9" destOrd="0" presId="urn:microsoft.com/office/officeart/2016/7/layout/RepeatingBendingProcessNew"/>
    <dgm:cxn modelId="{5058D424-6A9B-40F9-BAF2-8331F9E72601}" type="presParOf" srcId="{69760C55-BB85-401D-9FDA-03102E585178}" destId="{F060A371-AEFE-4349-A7A7-DC6C0DDA5D41}" srcOrd="0" destOrd="0" presId="urn:microsoft.com/office/officeart/2016/7/layout/RepeatingBendingProcessNew"/>
    <dgm:cxn modelId="{0ABF8C9E-6E75-4E59-8017-150726B70F51}" type="presParOf" srcId="{759AE3E4-9838-4D59-A730-E5CD1C40E67B}" destId="{5F07BF7A-D576-4202-B888-E8F623354908}"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B021-87D6-4F77-B9DF-3486FA48747E}">
      <dsp:nvSpPr>
        <dsp:cNvPr id="0" name=""/>
        <dsp:cNvSpPr/>
      </dsp:nvSpPr>
      <dsp:spPr>
        <a:xfrm>
          <a:off x="0" y="105951"/>
          <a:ext cx="6666833" cy="100693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Phone calls have already begun between Nurseries and our Early Years Lead.</a:t>
          </a:r>
        </a:p>
      </dsp:txBody>
      <dsp:txXfrm>
        <a:off x="49154" y="155105"/>
        <a:ext cx="6568525" cy="908623"/>
      </dsp:txXfrm>
    </dsp:sp>
    <dsp:sp modelId="{697E3EC9-D66E-4BF2-A1AB-B5500821CABC}">
      <dsp:nvSpPr>
        <dsp:cNvPr id="0" name=""/>
        <dsp:cNvSpPr/>
      </dsp:nvSpPr>
      <dsp:spPr>
        <a:xfrm>
          <a:off x="0" y="1164723"/>
          <a:ext cx="6666833" cy="1006931"/>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Meetings are being arranged for our teachers to visit Private Nurseries.</a:t>
          </a:r>
        </a:p>
      </dsp:txBody>
      <dsp:txXfrm>
        <a:off x="49154" y="1213877"/>
        <a:ext cx="6568525" cy="908623"/>
      </dsp:txXfrm>
    </dsp:sp>
    <dsp:sp modelId="{58CAD569-A8A3-42E2-AD49-488E363E422B}">
      <dsp:nvSpPr>
        <dsp:cNvPr id="0" name=""/>
        <dsp:cNvSpPr/>
      </dsp:nvSpPr>
      <dsp:spPr>
        <a:xfrm>
          <a:off x="0" y="2223494"/>
          <a:ext cx="6666833" cy="1006931"/>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meeting tonight has been created to share information, as well as giving you as parents chance to discuss your child with staff if you feel this is needed </a:t>
          </a:r>
        </a:p>
      </dsp:txBody>
      <dsp:txXfrm>
        <a:off x="49154" y="2272648"/>
        <a:ext cx="6568525" cy="908623"/>
      </dsp:txXfrm>
    </dsp:sp>
    <dsp:sp modelId="{0BB217B6-2953-4CA7-AE8C-CC4E85F897CA}">
      <dsp:nvSpPr>
        <dsp:cNvPr id="0" name=""/>
        <dsp:cNvSpPr/>
      </dsp:nvSpPr>
      <dsp:spPr>
        <a:xfrm>
          <a:off x="0" y="3282265"/>
          <a:ext cx="6666833" cy="1006931"/>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Your child will come and spend some time in their new learning environment before the end of the school year</a:t>
          </a:r>
        </a:p>
      </dsp:txBody>
      <dsp:txXfrm>
        <a:off x="49154" y="3331419"/>
        <a:ext cx="6568525" cy="908623"/>
      </dsp:txXfrm>
    </dsp:sp>
    <dsp:sp modelId="{00F82A7F-36D7-4F05-A7F8-29E80010F76B}">
      <dsp:nvSpPr>
        <dsp:cNvPr id="0" name=""/>
        <dsp:cNvSpPr/>
      </dsp:nvSpPr>
      <dsp:spPr>
        <a:xfrm>
          <a:off x="0" y="4341036"/>
          <a:ext cx="6666833" cy="100693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routine at the beginning of the school year will take into account the learning needs of the children, and carpet times for example will increase in length as the year goes on.</a:t>
          </a:r>
        </a:p>
      </dsp:txBody>
      <dsp:txXfrm>
        <a:off x="49154" y="4390190"/>
        <a:ext cx="6568525" cy="908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14AC8-10EA-4C66-9D9F-BCADBE6421DA}">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69DE6D2A-1F07-4813-8271-743559AD180B}">
      <dsp:nvSpPr>
        <dsp:cNvPr id="0" name=""/>
        <dsp:cNvSpPr/>
      </dsp:nvSpPr>
      <dsp:spPr>
        <a:xfrm>
          <a:off x="8061" y="5979"/>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a:t>Our Learning environment in Reception include the two classrooms and outdoor area</a:t>
          </a:r>
        </a:p>
      </dsp:txBody>
      <dsp:txXfrm>
        <a:off x="8061" y="5979"/>
        <a:ext cx="3034531" cy="1820718"/>
      </dsp:txXfrm>
    </dsp:sp>
    <dsp:sp modelId="{0E5C40BF-0390-4CC3-A43D-80CB99427891}">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FBA4F52F-E36F-4E5B-880D-6B92834DE89A}">
      <dsp:nvSpPr>
        <dsp:cNvPr id="0" name=""/>
        <dsp:cNvSpPr/>
      </dsp:nvSpPr>
      <dsp:spPr>
        <a:xfrm>
          <a:off x="3740534" y="5979"/>
          <a:ext cx="3034531" cy="18207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a:t>The environment are set up with the seven areas of learning across the two classrooms</a:t>
          </a:r>
        </a:p>
      </dsp:txBody>
      <dsp:txXfrm>
        <a:off x="3740534" y="5979"/>
        <a:ext cx="3034531" cy="1820718"/>
      </dsp:txXfrm>
    </dsp:sp>
    <dsp:sp modelId="{C5589C3D-48EA-4E92-AC0A-9CDBF1716035}">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1B4852ED-26B3-4D5C-90FD-F754B2AF9DAA}">
      <dsp:nvSpPr>
        <dsp:cNvPr id="0" name=""/>
        <dsp:cNvSpPr/>
      </dsp:nvSpPr>
      <dsp:spPr>
        <a:xfrm>
          <a:off x="7473007" y="5979"/>
          <a:ext cx="3034531" cy="182071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a:t>There is a maths and writing area in each of the rooms</a:t>
          </a:r>
        </a:p>
      </dsp:txBody>
      <dsp:txXfrm>
        <a:off x="7473007" y="5979"/>
        <a:ext cx="3034531" cy="1820718"/>
      </dsp:txXfrm>
    </dsp:sp>
    <dsp:sp modelId="{48FB5F5F-69FE-4500-9546-CEB22DDDDAE5}">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E4CDADD2-CC90-44C2-8223-7D76A4BDCB25}">
      <dsp:nvSpPr>
        <dsp:cNvPr id="0" name=""/>
        <dsp:cNvSpPr/>
      </dsp:nvSpPr>
      <dsp:spPr>
        <a:xfrm>
          <a:off x="8061" y="2524640"/>
          <a:ext cx="3034531" cy="18207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a:t>The classrooms evolve with the children following topics and the children’s developing learning and interests</a:t>
          </a:r>
        </a:p>
      </dsp:txBody>
      <dsp:txXfrm>
        <a:off x="8061" y="2524640"/>
        <a:ext cx="3034531" cy="1820718"/>
      </dsp:txXfrm>
    </dsp:sp>
    <dsp:sp modelId="{69760C55-BB85-401D-9FDA-03102E585178}">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D74510C7-DD94-47E7-B388-42BA88A53DA0}">
      <dsp:nvSpPr>
        <dsp:cNvPr id="0" name=""/>
        <dsp:cNvSpPr/>
      </dsp:nvSpPr>
      <dsp:spPr>
        <a:xfrm>
          <a:off x="3740534" y="2524640"/>
          <a:ext cx="3034531" cy="182071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a:t>The continuous provision is enhanced daily and weekly</a:t>
          </a:r>
        </a:p>
      </dsp:txBody>
      <dsp:txXfrm>
        <a:off x="3740534" y="2524640"/>
        <a:ext cx="3034531" cy="1820718"/>
      </dsp:txXfrm>
    </dsp:sp>
    <dsp:sp modelId="{5F07BF7A-D576-4202-B888-E8F623354908}">
      <dsp:nvSpPr>
        <dsp:cNvPr id="0" name=""/>
        <dsp:cNvSpPr/>
      </dsp:nvSpPr>
      <dsp:spPr>
        <a:xfrm>
          <a:off x="7473007" y="2524640"/>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US" sz="2000" kern="1200"/>
            <a:t>We have a dedicated EYFS outdoor area which is used at key times within the school day and set up for learning daily </a:t>
          </a:r>
        </a:p>
      </dsp:txBody>
      <dsp:txXfrm>
        <a:off x="7473007" y="2524640"/>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B08B-6BB3-8AAC-EAB2-C15BA8BC7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3E884E-E239-3788-9113-80018A5D9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887502-BFC0-B3A1-497D-97B8A53855D1}"/>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5" name="Footer Placeholder 4">
            <a:extLst>
              <a:ext uri="{FF2B5EF4-FFF2-40B4-BE49-F238E27FC236}">
                <a16:creationId xmlns:a16="http://schemas.microsoft.com/office/drawing/2014/main" id="{F3123762-A0E2-3C0B-1DD0-A55A66B297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3DCC70-F6D6-D48C-9B5A-90404018F442}"/>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425415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7FF3-E0E1-838B-C71A-03BEDB52CC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30C6B2-BAE9-030A-E40E-6D1D7A0681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21E023-7D38-5796-1D7A-84BA4DD0BBF4}"/>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5" name="Footer Placeholder 4">
            <a:extLst>
              <a:ext uri="{FF2B5EF4-FFF2-40B4-BE49-F238E27FC236}">
                <a16:creationId xmlns:a16="http://schemas.microsoft.com/office/drawing/2014/main" id="{9122E462-7EFD-B426-4C22-02EB44AE84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49A2B-C7B1-4CE3-125C-92B1F99E804F}"/>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352671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CFF886-8161-DBB2-D278-765691C334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12DE79-E582-AB02-A331-79DC00F46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15C1F0-EAD0-2B70-8408-EC7D8C0360E5}"/>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5" name="Footer Placeholder 4">
            <a:extLst>
              <a:ext uri="{FF2B5EF4-FFF2-40B4-BE49-F238E27FC236}">
                <a16:creationId xmlns:a16="http://schemas.microsoft.com/office/drawing/2014/main" id="{8D714107-67A5-6CC3-DB63-0D46CD959E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7B7821-A3BA-6919-7602-D2823D453691}"/>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1435687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217-018E-5A1C-D694-5FAECDC81C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F928FF-EE0C-746F-6F72-B3F4E2287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E562D5-535A-1CA8-4C38-02502A08B72D}"/>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5" name="Footer Placeholder 4">
            <a:extLst>
              <a:ext uri="{FF2B5EF4-FFF2-40B4-BE49-F238E27FC236}">
                <a16:creationId xmlns:a16="http://schemas.microsoft.com/office/drawing/2014/main" id="{9880E126-E92F-D80C-8EFE-EAE07877C2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717737-4886-CCCA-96B0-01DDFA074A9C}"/>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30496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94A5-AEAC-9188-A475-FFC5F90FFB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C47172-DEB0-36C7-7098-2798FFFE4B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CF175-819A-187A-AFFC-2DF5E5E0EC08}"/>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5" name="Footer Placeholder 4">
            <a:extLst>
              <a:ext uri="{FF2B5EF4-FFF2-40B4-BE49-F238E27FC236}">
                <a16:creationId xmlns:a16="http://schemas.microsoft.com/office/drawing/2014/main" id="{D576B50F-3FCB-9F4E-0FA4-8F0F532EAA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C8A9F6-04F9-9ACA-F1B7-41136F03AB9F}"/>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273214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7167A-0BF9-6069-5983-9173A3F8D5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D8C622-4488-8653-1F1D-915793A897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466D32-9EFE-1F26-2E5F-9CEE318A0C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DB3078-ACC1-C103-D042-B0F46D2B1418}"/>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6" name="Footer Placeholder 5">
            <a:extLst>
              <a:ext uri="{FF2B5EF4-FFF2-40B4-BE49-F238E27FC236}">
                <a16:creationId xmlns:a16="http://schemas.microsoft.com/office/drawing/2014/main" id="{87FF1D55-33C5-4A98-FD19-4BAB571B82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813554-CB9D-18AC-31C0-7E48A389FA0F}"/>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251082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23AA-84F4-3E9D-E742-35BC7DCAFD0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3CEDC0-4EBE-67FF-47A0-B48AE18B51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A006-E6EA-B5BD-F5ED-C650342DB9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52AB30-840C-DFA6-2D42-9C4772205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CEBDDC-65EA-98EC-A41B-8CD0800321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FDCCC6-8670-EFCB-6D59-97BAA89B788B}"/>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8" name="Footer Placeholder 7">
            <a:extLst>
              <a:ext uri="{FF2B5EF4-FFF2-40B4-BE49-F238E27FC236}">
                <a16:creationId xmlns:a16="http://schemas.microsoft.com/office/drawing/2014/main" id="{3DF488ED-90AD-0598-827E-B1679083997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2E06C4-2257-AC72-7487-EFA73146F1B0}"/>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2938318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6492-DE2F-6DFB-05A5-853E290FCB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2ED12C-6774-A0D2-CD57-99FDBC946EE1}"/>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4" name="Footer Placeholder 3">
            <a:extLst>
              <a:ext uri="{FF2B5EF4-FFF2-40B4-BE49-F238E27FC236}">
                <a16:creationId xmlns:a16="http://schemas.microsoft.com/office/drawing/2014/main" id="{E00966C3-D7E0-4D8E-2B67-C7C8FC8D49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E27E22-767E-DC0F-4642-050048CF1EB4}"/>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128388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E3C608-FB84-87DC-0F6E-8D7BA39AB09E}"/>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3" name="Footer Placeholder 2">
            <a:extLst>
              <a:ext uri="{FF2B5EF4-FFF2-40B4-BE49-F238E27FC236}">
                <a16:creationId xmlns:a16="http://schemas.microsoft.com/office/drawing/2014/main" id="{5CF28718-2FDB-DED6-C90E-00A3B7D0CF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51B8E3-AB19-6240-C9FE-0F411EC080D1}"/>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43715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5423-8BCE-1D36-3648-AF798C7D3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26EBD5-88FA-63F4-3454-579C78C027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BC6DF0-54B6-4328-DF36-C625879D7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7240B-2A62-1776-1722-1B69C9652205}"/>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6" name="Footer Placeholder 5">
            <a:extLst>
              <a:ext uri="{FF2B5EF4-FFF2-40B4-BE49-F238E27FC236}">
                <a16:creationId xmlns:a16="http://schemas.microsoft.com/office/drawing/2014/main" id="{106753A6-5CE8-DA88-52BC-52558A3C05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850991-014B-D8B3-E171-4E4D19C63677}"/>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88724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30B0-A23A-9F98-406F-FDE61E204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46E6F8-336C-39C0-7CB8-7A96C6EBC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D117BA8-FDA7-1146-11F9-E81BF9D64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91C5C-ABB4-E1C4-D89A-108546B2A07A}"/>
              </a:ext>
            </a:extLst>
          </p:cNvPr>
          <p:cNvSpPr>
            <a:spLocks noGrp="1"/>
          </p:cNvSpPr>
          <p:nvPr>
            <p:ph type="dt" sz="half" idx="10"/>
          </p:nvPr>
        </p:nvSpPr>
        <p:spPr/>
        <p:txBody>
          <a:bodyPr/>
          <a:lstStyle/>
          <a:p>
            <a:fld id="{4F874726-3807-42A8-AE50-B064669CF5D3}" type="datetimeFigureOut">
              <a:rPr lang="en-GB" smtClean="0"/>
              <a:t>12/05/2023</a:t>
            </a:fld>
            <a:endParaRPr lang="en-GB"/>
          </a:p>
        </p:txBody>
      </p:sp>
      <p:sp>
        <p:nvSpPr>
          <p:cNvPr id="6" name="Footer Placeholder 5">
            <a:extLst>
              <a:ext uri="{FF2B5EF4-FFF2-40B4-BE49-F238E27FC236}">
                <a16:creationId xmlns:a16="http://schemas.microsoft.com/office/drawing/2014/main" id="{3C148924-7F2C-087B-4769-81C5CC892E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EEF410-0A26-E270-572C-7F722D7B1401}"/>
              </a:ext>
            </a:extLst>
          </p:cNvPr>
          <p:cNvSpPr>
            <a:spLocks noGrp="1"/>
          </p:cNvSpPr>
          <p:nvPr>
            <p:ph type="sldNum" sz="quarter" idx="12"/>
          </p:nvPr>
        </p:nvSpPr>
        <p:spPr/>
        <p:txBody>
          <a:bodyPr/>
          <a:lstStyle/>
          <a:p>
            <a:fld id="{E8C62A46-FC1D-47F4-8BE8-B866B0ED04B9}" type="slidenum">
              <a:rPr lang="en-GB" smtClean="0"/>
              <a:t>‹#›</a:t>
            </a:fld>
            <a:endParaRPr lang="en-GB"/>
          </a:p>
        </p:txBody>
      </p:sp>
    </p:spTree>
    <p:extLst>
      <p:ext uri="{BB962C8B-B14F-4D97-AF65-F5344CB8AC3E}">
        <p14:creationId xmlns:p14="http://schemas.microsoft.com/office/powerpoint/2010/main" val="111629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B09D8-0463-D02F-A57E-5650AB867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5D77F5-F259-5CB0-F5E6-6B584EDD6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BA81F3-E432-1E10-F85F-FFB8A4E5C1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74726-3807-42A8-AE50-B064669CF5D3}" type="datetimeFigureOut">
              <a:rPr lang="en-GB" smtClean="0"/>
              <a:t>12/05/2023</a:t>
            </a:fld>
            <a:endParaRPr lang="en-GB"/>
          </a:p>
        </p:txBody>
      </p:sp>
      <p:sp>
        <p:nvSpPr>
          <p:cNvPr id="5" name="Footer Placeholder 4">
            <a:extLst>
              <a:ext uri="{FF2B5EF4-FFF2-40B4-BE49-F238E27FC236}">
                <a16:creationId xmlns:a16="http://schemas.microsoft.com/office/drawing/2014/main" id="{5B0C1A4F-1F8E-16BC-CE35-2BA814EF00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53AB34-0FB2-BE00-44BF-AEED64F37E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62A46-FC1D-47F4-8BE8-B866B0ED04B9}" type="slidenum">
              <a:rPr lang="en-GB" smtClean="0"/>
              <a:t>‹#›</a:t>
            </a:fld>
            <a:endParaRPr lang="en-GB"/>
          </a:p>
        </p:txBody>
      </p:sp>
    </p:spTree>
    <p:extLst>
      <p:ext uri="{BB962C8B-B14F-4D97-AF65-F5344CB8AC3E}">
        <p14:creationId xmlns:p14="http://schemas.microsoft.com/office/powerpoint/2010/main" val="1118696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8BA8A-6248-B65C-1336-F4F5FA06F14C}"/>
              </a:ext>
            </a:extLst>
          </p:cNvPr>
          <p:cNvSpPr>
            <a:spLocks noGrp="1"/>
          </p:cNvSpPr>
          <p:nvPr>
            <p:ph type="ctrTitle"/>
          </p:nvPr>
        </p:nvSpPr>
        <p:spPr>
          <a:xfrm>
            <a:off x="643468" y="643467"/>
            <a:ext cx="4620584" cy="4567137"/>
          </a:xfrm>
        </p:spPr>
        <p:txBody>
          <a:bodyPr>
            <a:normAutofit/>
          </a:bodyPr>
          <a:lstStyle/>
          <a:p>
            <a:pPr algn="l"/>
            <a:r>
              <a:rPr lang="en-US" sz="4400" dirty="0"/>
              <a:t>Welcome to Greenfield Primary School</a:t>
            </a:r>
            <a:endParaRPr lang="en-GB" sz="4400" dirty="0"/>
          </a:p>
        </p:txBody>
      </p:sp>
      <p:sp>
        <p:nvSpPr>
          <p:cNvPr id="3" name="Subtitle 2">
            <a:extLst>
              <a:ext uri="{FF2B5EF4-FFF2-40B4-BE49-F238E27FC236}">
                <a16:creationId xmlns:a16="http://schemas.microsoft.com/office/drawing/2014/main" id="{338418C0-ACFB-C7B5-5B17-E94B4DF28AF2}"/>
              </a:ext>
            </a:extLst>
          </p:cNvPr>
          <p:cNvSpPr>
            <a:spLocks noGrp="1"/>
          </p:cNvSpPr>
          <p:nvPr>
            <p:ph type="subTitle" idx="1"/>
          </p:nvPr>
        </p:nvSpPr>
        <p:spPr>
          <a:xfrm>
            <a:off x="643467" y="5277684"/>
            <a:ext cx="4620584" cy="775494"/>
          </a:xfrm>
        </p:spPr>
        <p:txBody>
          <a:bodyPr>
            <a:normAutofit/>
          </a:bodyPr>
          <a:lstStyle/>
          <a:p>
            <a:pPr algn="l"/>
            <a:endParaRPr lang="en-US" sz="1500"/>
          </a:p>
          <a:p>
            <a:pPr algn="l"/>
            <a:r>
              <a:rPr lang="en-GB" sz="1500"/>
              <a:t>Introducing the Early Years Foundation Stage (EYFS)</a:t>
            </a:r>
          </a:p>
        </p:txBody>
      </p:sp>
      <p:pic>
        <p:nvPicPr>
          <p:cNvPr id="5" name="Picture 4">
            <a:extLst>
              <a:ext uri="{FF2B5EF4-FFF2-40B4-BE49-F238E27FC236}">
                <a16:creationId xmlns:a16="http://schemas.microsoft.com/office/drawing/2014/main" id="{83586329-EA24-CD33-DD95-860856F31641}"/>
              </a:ext>
            </a:extLst>
          </p:cNvPr>
          <p:cNvPicPr>
            <a:picLocks noChangeAspect="1"/>
          </p:cNvPicPr>
          <p:nvPr/>
        </p:nvPicPr>
        <p:blipFill rotWithShape="1">
          <a:blip r:embed="rId2">
            <a:extLst>
              <a:ext uri="{28A0092B-C50C-407E-A947-70E740481C1C}">
                <a14:useLocalDpi xmlns:a14="http://schemas.microsoft.com/office/drawing/2010/main" val="0"/>
              </a:ext>
            </a:extLst>
          </a:blip>
          <a:srcRect t="6244" r="-2" b="8070"/>
          <a:stretch/>
        </p:blipFill>
        <p:spPr>
          <a:xfrm>
            <a:off x="6229215" y="10"/>
            <a:ext cx="595973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1365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11485-9336-D8D5-4846-757CAD42D36D}"/>
              </a:ext>
            </a:extLst>
          </p:cNvPr>
          <p:cNvSpPr>
            <a:spLocks noGrp="1"/>
          </p:cNvSpPr>
          <p:nvPr>
            <p:ph type="title"/>
          </p:nvPr>
        </p:nvSpPr>
        <p:spPr>
          <a:xfrm>
            <a:off x="586478" y="1683756"/>
            <a:ext cx="3115265" cy="2396359"/>
          </a:xfrm>
        </p:spPr>
        <p:txBody>
          <a:bodyPr anchor="b">
            <a:normAutofit/>
          </a:bodyPr>
          <a:lstStyle/>
          <a:p>
            <a:pPr algn="r"/>
            <a:r>
              <a:rPr lang="en-US" sz="3100">
                <a:solidFill>
                  <a:srgbClr val="FFFFFF"/>
                </a:solidFill>
              </a:rPr>
              <a:t>What will transition arrangements look like for my child?</a:t>
            </a:r>
            <a:endParaRPr lang="en-GB" sz="3100">
              <a:solidFill>
                <a:srgbClr val="FFFFFF"/>
              </a:solidFill>
            </a:endParaRPr>
          </a:p>
        </p:txBody>
      </p:sp>
      <p:graphicFrame>
        <p:nvGraphicFramePr>
          <p:cNvPr id="5" name="Content Placeholder 2">
            <a:extLst>
              <a:ext uri="{FF2B5EF4-FFF2-40B4-BE49-F238E27FC236}">
                <a16:creationId xmlns:a16="http://schemas.microsoft.com/office/drawing/2014/main" id="{9A1BAC52-1600-230F-B12C-6587EDB7ED3C}"/>
              </a:ext>
            </a:extLst>
          </p:cNvPr>
          <p:cNvGraphicFramePr>
            <a:graphicFrameLocks noGrp="1"/>
          </p:cNvGraphicFramePr>
          <p:nvPr>
            <p:ph idx="1"/>
            <p:extLst>
              <p:ext uri="{D42A27DB-BD31-4B8C-83A1-F6EECF244321}">
                <p14:modId xmlns:p14="http://schemas.microsoft.com/office/powerpoint/2010/main" val="167830879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35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E8F0B-1692-78C2-5D73-3AD800D60477}"/>
              </a:ext>
            </a:extLst>
          </p:cNvPr>
          <p:cNvSpPr>
            <a:spLocks noGrp="1"/>
          </p:cNvSpPr>
          <p:nvPr>
            <p:ph type="title"/>
          </p:nvPr>
        </p:nvSpPr>
        <p:spPr>
          <a:xfrm>
            <a:off x="3741766" y="186284"/>
            <a:ext cx="4267200" cy="1351472"/>
          </a:xfrm>
        </p:spPr>
        <p:txBody>
          <a:bodyPr>
            <a:normAutofit/>
          </a:bodyPr>
          <a:lstStyle/>
          <a:p>
            <a:pPr algn="ctr"/>
            <a:r>
              <a:rPr lang="en-US" dirty="0">
                <a:solidFill>
                  <a:schemeClr val="tx1">
                    <a:lumMod val="85000"/>
                    <a:lumOff val="15000"/>
                  </a:schemeClr>
                </a:solidFill>
              </a:rPr>
              <a:t>Early Years Curriculum</a:t>
            </a:r>
            <a:endParaRPr lang="en-GB" dirty="0">
              <a:solidFill>
                <a:schemeClr val="tx1">
                  <a:lumMod val="85000"/>
                  <a:lumOff val="15000"/>
                </a:schemeClr>
              </a:solidFill>
            </a:endParaRPr>
          </a:p>
        </p:txBody>
      </p:sp>
      <p:pic>
        <p:nvPicPr>
          <p:cNvPr id="4" name="Picture 3">
            <a:extLst>
              <a:ext uri="{FF2B5EF4-FFF2-40B4-BE49-F238E27FC236}">
                <a16:creationId xmlns:a16="http://schemas.microsoft.com/office/drawing/2014/main" id="{EEE0A558-4CB2-EBB7-7DF4-F86890D41786}"/>
              </a:ext>
            </a:extLst>
          </p:cNvPr>
          <p:cNvPicPr>
            <a:picLocks noChangeAspect="1"/>
          </p:cNvPicPr>
          <p:nvPr/>
        </p:nvPicPr>
        <p:blipFill rotWithShape="1">
          <a:blip r:embed="rId2">
            <a:extLst>
              <a:ext uri="{28A0092B-C50C-407E-A947-70E740481C1C}">
                <a14:useLocalDpi xmlns:a14="http://schemas.microsoft.com/office/drawing/2010/main" val="0"/>
              </a:ext>
            </a:extLst>
          </a:blip>
          <a:srcRect l="13833" r="13833"/>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7A1BA407-4808-0F92-74D3-D42FEB9224D8}"/>
              </a:ext>
            </a:extLst>
          </p:cNvPr>
          <p:cNvSpPr>
            <a:spLocks noGrp="1"/>
          </p:cNvSpPr>
          <p:nvPr>
            <p:ph idx="1"/>
          </p:nvPr>
        </p:nvSpPr>
        <p:spPr>
          <a:xfrm>
            <a:off x="3532215" y="1537756"/>
            <a:ext cx="4859309" cy="5133960"/>
          </a:xfrm>
        </p:spPr>
        <p:txBody>
          <a:bodyPr>
            <a:normAutofit/>
          </a:bodyPr>
          <a:lstStyle/>
          <a:p>
            <a:r>
              <a:rPr lang="en-US" sz="1800" dirty="0">
                <a:solidFill>
                  <a:schemeClr val="tx1">
                    <a:lumMod val="85000"/>
                    <a:lumOff val="15000"/>
                  </a:schemeClr>
                </a:solidFill>
              </a:rPr>
              <a:t>The curriculum in the Early Years at Greenfield Primary is play based</a:t>
            </a:r>
          </a:p>
          <a:p>
            <a:r>
              <a:rPr lang="en-US" sz="1800" dirty="0">
                <a:solidFill>
                  <a:schemeClr val="tx1">
                    <a:lumMod val="85000"/>
                    <a:lumOff val="15000"/>
                  </a:schemeClr>
                </a:solidFill>
              </a:rPr>
              <a:t>We plan for continuity between our Nursery and Reception and also liaise with other settings. We </a:t>
            </a:r>
            <a:r>
              <a:rPr lang="en-US" sz="1800" dirty="0" err="1">
                <a:solidFill>
                  <a:schemeClr val="tx1">
                    <a:lumMod val="85000"/>
                    <a:lumOff val="15000"/>
                  </a:schemeClr>
                </a:solidFill>
              </a:rPr>
              <a:t>recognise</a:t>
            </a:r>
            <a:r>
              <a:rPr lang="en-US" sz="1800" dirty="0">
                <a:solidFill>
                  <a:schemeClr val="tx1">
                    <a:lumMod val="85000"/>
                    <a:lumOff val="15000"/>
                  </a:schemeClr>
                </a:solidFill>
              </a:rPr>
              <a:t> the knowledge they have about each child. Learning in the Early Years starts from birth and continues through the Reception year.</a:t>
            </a:r>
          </a:p>
          <a:p>
            <a:r>
              <a:rPr lang="en-US" sz="1800" dirty="0">
                <a:solidFill>
                  <a:schemeClr val="tx1">
                    <a:lumMod val="85000"/>
                    <a:lumOff val="15000"/>
                  </a:schemeClr>
                </a:solidFill>
              </a:rPr>
              <a:t>All children are different, have unique strengths and interests. We like to incorporate these into our planning.</a:t>
            </a:r>
          </a:p>
          <a:p>
            <a:r>
              <a:rPr lang="en-US" sz="1800" dirty="0">
                <a:solidFill>
                  <a:schemeClr val="tx1">
                    <a:lumMod val="85000"/>
                    <a:lumOff val="15000"/>
                  </a:schemeClr>
                </a:solidFill>
              </a:rPr>
              <a:t>We aim to strike a balance between adult-led and child-initiated activities</a:t>
            </a:r>
          </a:p>
          <a:p>
            <a:r>
              <a:rPr lang="en-US" sz="1800" dirty="0">
                <a:solidFill>
                  <a:schemeClr val="tx1">
                    <a:lumMod val="85000"/>
                    <a:lumOff val="15000"/>
                  </a:schemeClr>
                </a:solidFill>
              </a:rPr>
              <a:t>We work together with Year 1 staff to aim towards Year 1 readiness by the end of Reception</a:t>
            </a:r>
          </a:p>
          <a:p>
            <a:endParaRPr lang="en-GB" sz="1400" dirty="0">
              <a:solidFill>
                <a:schemeClr val="tx1">
                  <a:lumMod val="85000"/>
                  <a:lumOff val="15000"/>
                </a:schemeClr>
              </a:solidFill>
            </a:endParaRPr>
          </a:p>
        </p:txBody>
      </p:sp>
      <p:pic>
        <p:nvPicPr>
          <p:cNvPr id="5" name="Picture 4" descr="Pencil Crayons on a blue background">
            <a:extLst>
              <a:ext uri="{FF2B5EF4-FFF2-40B4-BE49-F238E27FC236}">
                <a16:creationId xmlns:a16="http://schemas.microsoft.com/office/drawing/2014/main" id="{22F45509-EF2F-DD81-B93D-C2878DAEB5A9}"/>
              </a:ext>
            </a:extLst>
          </p:cNvPr>
          <p:cNvPicPr>
            <a:picLocks noChangeAspect="1"/>
          </p:cNvPicPr>
          <p:nvPr/>
        </p:nvPicPr>
        <p:blipFill rotWithShape="1">
          <a:blip r:embed="rId3"/>
          <a:srcRect l="34007" r="26497"/>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79015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Rectangle 103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8A020-6F2C-F7D4-0D35-543455C6BED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Curriculum Guidance for the EYFS</a:t>
            </a:r>
          </a:p>
        </p:txBody>
      </p:sp>
      <p:pic>
        <p:nvPicPr>
          <p:cNvPr id="1026" name="Picture 2" descr="Early Years | De Bohun Primary School &amp; Children's Centre">
            <a:extLst>
              <a:ext uri="{FF2B5EF4-FFF2-40B4-BE49-F238E27FC236}">
                <a16:creationId xmlns:a16="http://schemas.microsoft.com/office/drawing/2014/main" id="{C17F73DD-1F0D-6D8F-717F-9970EBB972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26354" y="1675227"/>
            <a:ext cx="10339291"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63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26669-6569-5361-CCDF-41587D7E1DB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Timetable</a:t>
            </a:r>
          </a:p>
        </p:txBody>
      </p:sp>
      <p:graphicFrame>
        <p:nvGraphicFramePr>
          <p:cNvPr id="3" name="Table 2">
            <a:extLst>
              <a:ext uri="{FF2B5EF4-FFF2-40B4-BE49-F238E27FC236}">
                <a16:creationId xmlns:a16="http://schemas.microsoft.com/office/drawing/2014/main" id="{B77AC6F4-7B89-EBB7-8766-103F2DBBA7C0}"/>
              </a:ext>
            </a:extLst>
          </p:cNvPr>
          <p:cNvGraphicFramePr>
            <a:graphicFrameLocks noGrp="1"/>
          </p:cNvGraphicFramePr>
          <p:nvPr>
            <p:extLst>
              <p:ext uri="{D42A27DB-BD31-4B8C-83A1-F6EECF244321}">
                <p14:modId xmlns:p14="http://schemas.microsoft.com/office/powerpoint/2010/main" val="60152424"/>
              </p:ext>
            </p:extLst>
          </p:nvPr>
        </p:nvGraphicFramePr>
        <p:xfrm>
          <a:off x="4207933" y="1128683"/>
          <a:ext cx="7347540" cy="4601617"/>
        </p:xfrm>
        <a:graphic>
          <a:graphicData uri="http://schemas.openxmlformats.org/drawingml/2006/table">
            <a:tbl>
              <a:tblPr>
                <a:tableStyleId>{5C22544A-7EE6-4342-B048-85BDC9FD1C3A}</a:tableStyleId>
              </a:tblPr>
              <a:tblGrid>
                <a:gridCol w="828140">
                  <a:extLst>
                    <a:ext uri="{9D8B030D-6E8A-4147-A177-3AD203B41FA5}">
                      <a16:colId xmlns:a16="http://schemas.microsoft.com/office/drawing/2014/main" val="4256882611"/>
                    </a:ext>
                  </a:extLst>
                </a:gridCol>
                <a:gridCol w="1281528">
                  <a:extLst>
                    <a:ext uri="{9D8B030D-6E8A-4147-A177-3AD203B41FA5}">
                      <a16:colId xmlns:a16="http://schemas.microsoft.com/office/drawing/2014/main" val="2636459645"/>
                    </a:ext>
                  </a:extLst>
                </a:gridCol>
                <a:gridCol w="1309468">
                  <a:extLst>
                    <a:ext uri="{9D8B030D-6E8A-4147-A177-3AD203B41FA5}">
                      <a16:colId xmlns:a16="http://schemas.microsoft.com/office/drawing/2014/main" val="288811022"/>
                    </a:ext>
                  </a:extLst>
                </a:gridCol>
                <a:gridCol w="1309468">
                  <a:extLst>
                    <a:ext uri="{9D8B030D-6E8A-4147-A177-3AD203B41FA5}">
                      <a16:colId xmlns:a16="http://schemas.microsoft.com/office/drawing/2014/main" val="2573003849"/>
                    </a:ext>
                  </a:extLst>
                </a:gridCol>
                <a:gridCol w="1309468">
                  <a:extLst>
                    <a:ext uri="{9D8B030D-6E8A-4147-A177-3AD203B41FA5}">
                      <a16:colId xmlns:a16="http://schemas.microsoft.com/office/drawing/2014/main" val="1367383221"/>
                    </a:ext>
                  </a:extLst>
                </a:gridCol>
                <a:gridCol w="1309468">
                  <a:extLst>
                    <a:ext uri="{9D8B030D-6E8A-4147-A177-3AD203B41FA5}">
                      <a16:colId xmlns:a16="http://schemas.microsoft.com/office/drawing/2014/main" val="3175986283"/>
                    </a:ext>
                  </a:extLst>
                </a:gridCol>
              </a:tblGrid>
              <a:tr h="199441">
                <a:tc>
                  <a:txBody>
                    <a:bodyPr/>
                    <a:lstStyle/>
                    <a:p>
                      <a:pPr>
                        <a:lnSpc>
                          <a:spcPct val="107000"/>
                        </a:lnSpc>
                      </a:pPr>
                      <a:r>
                        <a:rPr lang="en-US" sz="1100">
                          <a:effectLst/>
                        </a:rPr>
                        <a:t>Time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Monday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Tuesday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Wednesday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Thursday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Friday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2117907583"/>
                  </a:ext>
                </a:extLst>
              </a:tr>
              <a:tr h="382067">
                <a:tc>
                  <a:txBody>
                    <a:bodyPr/>
                    <a:lstStyle/>
                    <a:p>
                      <a:pPr>
                        <a:lnSpc>
                          <a:spcPct val="107000"/>
                        </a:lnSpc>
                      </a:pPr>
                      <a:r>
                        <a:rPr lang="en-US" sz="1100">
                          <a:effectLst/>
                        </a:rPr>
                        <a:t>8:35</a:t>
                      </a:r>
                      <a:endParaRPr lang="en-GB" sz="1100">
                        <a:effectLst/>
                      </a:endParaRPr>
                    </a:p>
                    <a:p>
                      <a:pPr>
                        <a:lnSpc>
                          <a:spcPct val="107000"/>
                        </a:lnSpc>
                      </a:pPr>
                      <a:r>
                        <a:rPr lang="en-US" sz="1100">
                          <a:effectLst/>
                        </a:rPr>
                        <a:t>8:45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Self-registration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Self-registration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Self-registration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Self-registration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Self-registration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2427318194"/>
                  </a:ext>
                </a:extLst>
              </a:tr>
              <a:tr h="199441">
                <a:tc>
                  <a:txBody>
                    <a:bodyPr/>
                    <a:lstStyle/>
                    <a:p>
                      <a:pPr>
                        <a:lnSpc>
                          <a:spcPct val="107000"/>
                        </a:lnSpc>
                      </a:pPr>
                      <a:r>
                        <a:rPr lang="en-US" sz="1100">
                          <a:effectLst/>
                        </a:rPr>
                        <a:t>8:45-9:00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Register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Register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Register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Register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Register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1027153624"/>
                  </a:ext>
                </a:extLst>
              </a:tr>
              <a:tr h="382067">
                <a:tc>
                  <a:txBody>
                    <a:bodyPr/>
                    <a:lstStyle/>
                    <a:p>
                      <a:pPr>
                        <a:lnSpc>
                          <a:spcPct val="107000"/>
                        </a:lnSpc>
                      </a:pPr>
                      <a:r>
                        <a:rPr lang="en-US" sz="1100">
                          <a:effectLst/>
                        </a:rPr>
                        <a:t>9:00-9:30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Literacy</a:t>
                      </a:r>
                      <a:endParaRPr lang="en-GB" sz="1100">
                        <a:effectLst/>
                      </a:endParaRPr>
                    </a:p>
                    <a:p>
                      <a:pPr algn="ctr">
                        <a:lnSpc>
                          <a:spcPct val="107000"/>
                        </a:lnSpc>
                      </a:pPr>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Literacy</a:t>
                      </a:r>
                      <a:endParaRPr lang="en-GB" sz="1100">
                        <a:effectLst/>
                      </a:endParaRPr>
                    </a:p>
                    <a:p>
                      <a:pPr algn="ctr">
                        <a:lnSpc>
                          <a:spcPct val="107000"/>
                        </a:lnSpc>
                      </a:pPr>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Literacy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Maths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PE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2215884419"/>
                  </a:ext>
                </a:extLst>
              </a:tr>
              <a:tr h="199441">
                <a:tc>
                  <a:txBody>
                    <a:bodyPr/>
                    <a:lstStyle/>
                    <a:p>
                      <a:pPr>
                        <a:lnSpc>
                          <a:spcPct val="107000"/>
                        </a:lnSpc>
                      </a:pPr>
                      <a:r>
                        <a:rPr lang="en-US" sz="1100">
                          <a:effectLst/>
                        </a:rPr>
                        <a:t>9:30-10:00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Explore and Learn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Explore and Learn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Explore and Learn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Explore and Learn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Explore and Learn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2847014345"/>
                  </a:ext>
                </a:extLst>
              </a:tr>
              <a:tr h="382067">
                <a:tc>
                  <a:txBody>
                    <a:bodyPr/>
                    <a:lstStyle/>
                    <a:p>
                      <a:pPr>
                        <a:lnSpc>
                          <a:spcPct val="107000"/>
                        </a:lnSpc>
                      </a:pPr>
                      <a:r>
                        <a:rPr lang="en-US" sz="1100">
                          <a:effectLst/>
                        </a:rPr>
                        <a:t>10:00</a:t>
                      </a:r>
                      <a:endParaRPr lang="en-GB" sz="1100">
                        <a:effectLst/>
                      </a:endParaRPr>
                    </a:p>
                    <a:p>
                      <a:pPr>
                        <a:lnSpc>
                          <a:spcPct val="107000"/>
                        </a:lnSpc>
                      </a:pPr>
                      <a:r>
                        <a:rPr lang="en-US" sz="1100">
                          <a:effectLst/>
                        </a:rPr>
                        <a:t>10:15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endParaRPr>
                    </a:p>
                    <a:p>
                      <a:pPr>
                        <a:lnSpc>
                          <a:spcPct val="107000"/>
                        </a:lnSpc>
                      </a:pPr>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2222068908"/>
                  </a:ext>
                </a:extLst>
              </a:tr>
              <a:tr h="564692">
                <a:tc>
                  <a:txBody>
                    <a:bodyPr/>
                    <a:lstStyle/>
                    <a:p>
                      <a:pPr>
                        <a:lnSpc>
                          <a:spcPct val="107000"/>
                        </a:lnSpc>
                      </a:pPr>
                      <a:r>
                        <a:rPr lang="en-US" sz="1100">
                          <a:effectLst/>
                        </a:rPr>
                        <a:t>10:15</a:t>
                      </a:r>
                      <a:endParaRPr lang="en-GB" sz="1100">
                        <a:effectLst/>
                      </a:endParaRPr>
                    </a:p>
                    <a:p>
                      <a:pPr>
                        <a:lnSpc>
                          <a:spcPct val="107000"/>
                        </a:lnSpc>
                      </a:pPr>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Maths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Maths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Maths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RE</a:t>
                      </a:r>
                      <a:endParaRPr lang="en-GB" sz="1100">
                        <a:effectLst/>
                      </a:endParaRPr>
                    </a:p>
                    <a:p>
                      <a:pPr algn="ctr">
                        <a:lnSpc>
                          <a:spcPct val="107000"/>
                        </a:lnSpc>
                      </a:pPr>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PSHE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1046702003"/>
                  </a:ext>
                </a:extLst>
              </a:tr>
              <a:tr h="382067">
                <a:tc>
                  <a:txBody>
                    <a:bodyPr/>
                    <a:lstStyle/>
                    <a:p>
                      <a:pPr>
                        <a:lnSpc>
                          <a:spcPct val="107000"/>
                        </a:lnSpc>
                      </a:pPr>
                      <a:r>
                        <a:rPr lang="en-US" sz="1100">
                          <a:effectLst/>
                        </a:rPr>
                        <a:t>11:30</a:t>
                      </a:r>
                      <a:endParaRPr lang="en-GB" sz="1100">
                        <a:effectLst/>
                      </a:endParaRPr>
                    </a:p>
                    <a:p>
                      <a:pPr>
                        <a:lnSpc>
                          <a:spcPct val="107000"/>
                        </a:lnSpc>
                      </a:pPr>
                      <a:r>
                        <a:rPr lang="en-US" sz="1100">
                          <a:effectLst/>
                        </a:rPr>
                        <a:t>12:15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Dinner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Dinner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Dinner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Dinner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Dinner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2395262252"/>
                  </a:ext>
                </a:extLst>
              </a:tr>
              <a:tr h="382067">
                <a:tc>
                  <a:txBody>
                    <a:bodyPr/>
                    <a:lstStyle/>
                    <a:p>
                      <a:pPr>
                        <a:lnSpc>
                          <a:spcPct val="107000"/>
                        </a:lnSpc>
                      </a:pPr>
                      <a:r>
                        <a:rPr lang="en-US" sz="1100">
                          <a:effectLst/>
                        </a:rPr>
                        <a:t>12:15</a:t>
                      </a:r>
                      <a:endParaRPr lang="en-GB" sz="1100">
                        <a:effectLst/>
                      </a:endParaRPr>
                    </a:p>
                    <a:p>
                      <a:pPr>
                        <a:lnSpc>
                          <a:spcPct val="107000"/>
                        </a:lnSpc>
                      </a:pPr>
                      <a:r>
                        <a:rPr lang="en-US" sz="1100">
                          <a:effectLst/>
                        </a:rPr>
                        <a:t>1:30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Phonics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Phonics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Phonics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Phonics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 </a:t>
                      </a:r>
                      <a:endParaRPr lang="en-GB" sz="1100">
                        <a:effectLst/>
                      </a:endParaRPr>
                    </a:p>
                    <a:p>
                      <a:pPr algn="ctr">
                        <a:lnSpc>
                          <a:spcPct val="107000"/>
                        </a:lnSpc>
                      </a:pPr>
                      <a:r>
                        <a:rPr lang="en-US" sz="1100">
                          <a:effectLst/>
                        </a:rPr>
                        <a:t>Phonics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2564679689"/>
                  </a:ext>
                </a:extLst>
              </a:tr>
              <a:tr h="382067">
                <a:tc>
                  <a:txBody>
                    <a:bodyPr/>
                    <a:lstStyle/>
                    <a:p>
                      <a:pPr>
                        <a:lnSpc>
                          <a:spcPct val="107000"/>
                        </a:lnSpc>
                      </a:pPr>
                      <a:r>
                        <a:rPr lang="en-US" sz="1100">
                          <a:effectLst/>
                        </a:rPr>
                        <a:t>1:30</a:t>
                      </a:r>
                      <a:endParaRPr lang="en-GB" sz="1100">
                        <a:effectLst/>
                      </a:endParaRPr>
                    </a:p>
                    <a:p>
                      <a:pPr>
                        <a:lnSpc>
                          <a:spcPct val="107000"/>
                        </a:lnSpc>
                      </a:pPr>
                      <a:r>
                        <a:rPr lang="en-US" sz="1100">
                          <a:effectLst/>
                        </a:rPr>
                        <a:t>1:45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Break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1101815500"/>
                  </a:ext>
                </a:extLst>
              </a:tr>
              <a:tr h="564692">
                <a:tc>
                  <a:txBody>
                    <a:bodyPr/>
                    <a:lstStyle/>
                    <a:p>
                      <a:pPr>
                        <a:lnSpc>
                          <a:spcPct val="107000"/>
                        </a:lnSpc>
                      </a:pPr>
                      <a:r>
                        <a:rPr lang="en-US" sz="1100">
                          <a:effectLst/>
                        </a:rPr>
                        <a:t>1:45-2:30</a:t>
                      </a:r>
                      <a:endParaRPr lang="en-GB" sz="1100">
                        <a:effectLst/>
                      </a:endParaRPr>
                    </a:p>
                    <a:p>
                      <a:pPr>
                        <a:lnSpc>
                          <a:spcPct val="107000"/>
                        </a:lnSpc>
                      </a:pPr>
                      <a:r>
                        <a:rPr lang="en-US" sz="1100">
                          <a:effectLst/>
                        </a:rPr>
                        <a:t> </a:t>
                      </a:r>
                      <a:endParaRPr lang="en-GB" sz="1100">
                        <a:effectLst/>
                      </a:endParaRPr>
                    </a:p>
                    <a:p>
                      <a:pPr>
                        <a:lnSpc>
                          <a:spcPct val="107000"/>
                        </a:lnSpc>
                      </a:pPr>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tabLst>
                          <a:tab pos="676275" algn="l"/>
                          <a:tab pos="845820" algn="ctr"/>
                        </a:tabLst>
                      </a:pPr>
                      <a:r>
                        <a:rPr lang="en-US" sz="1100">
                          <a:effectLst/>
                        </a:rPr>
                        <a:t>Topic</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Topic</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Topic </a:t>
                      </a:r>
                      <a:endParaRPr lang="en-GB" sz="1100">
                        <a:effectLst/>
                      </a:endParaRPr>
                    </a:p>
                    <a:p>
                      <a:pPr>
                        <a:lnSpc>
                          <a:spcPct val="107000"/>
                        </a:lnSpc>
                      </a:pPr>
                      <a:r>
                        <a:rPr lang="en-US" sz="1100">
                          <a:effectLst/>
                        </a:rPr>
                        <a:t> </a:t>
                      </a:r>
                      <a:endParaRPr lang="en-GB" sz="1100">
                        <a:effectLst/>
                      </a:endParaRPr>
                    </a:p>
                    <a:p>
                      <a:pPr algn="ctr">
                        <a:lnSpc>
                          <a:spcPct val="107000"/>
                        </a:lnSpc>
                      </a:pPr>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Topic</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Celebration assembly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4095811658"/>
                  </a:ext>
                </a:extLst>
              </a:tr>
              <a:tr h="382067">
                <a:tc>
                  <a:txBody>
                    <a:bodyPr/>
                    <a:lstStyle/>
                    <a:p>
                      <a:pPr>
                        <a:lnSpc>
                          <a:spcPct val="107000"/>
                        </a:lnSpc>
                      </a:pPr>
                      <a:r>
                        <a:rPr lang="en-US" sz="1100">
                          <a:effectLst/>
                        </a:rPr>
                        <a:t>2:30-3:00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tabLst>
                          <a:tab pos="676275" algn="l"/>
                          <a:tab pos="845820" algn="ctr"/>
                        </a:tabLst>
                      </a:pPr>
                      <a:r>
                        <a:rPr lang="en-US" sz="1100">
                          <a:effectLst/>
                        </a:rPr>
                        <a:t>Fruit and milk and story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Fruit and milk and story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Fruit and milk and story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Fruit and milk and story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Fruit and milk and story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1128474919"/>
                  </a:ext>
                </a:extLst>
              </a:tr>
              <a:tr h="199441">
                <a:tc>
                  <a:txBody>
                    <a:bodyPr/>
                    <a:lstStyle/>
                    <a:p>
                      <a:pPr>
                        <a:lnSpc>
                          <a:spcPct val="107000"/>
                        </a:lnSpc>
                      </a:pPr>
                      <a:r>
                        <a:rPr lang="en-US" sz="1100">
                          <a:effectLst/>
                        </a:rPr>
                        <a:t>3:00-3:15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tabLst>
                          <a:tab pos="676275" algn="l"/>
                          <a:tab pos="845820" algn="ctr"/>
                        </a:tabLst>
                      </a:pPr>
                      <a:r>
                        <a:rPr lang="en-US" sz="1100">
                          <a:effectLst/>
                        </a:rPr>
                        <a:t>Home time routine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Home time routine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Home time routine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Home time routine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tc>
                  <a:txBody>
                    <a:bodyPr/>
                    <a:lstStyle/>
                    <a:p>
                      <a:pPr algn="ctr">
                        <a:lnSpc>
                          <a:spcPct val="107000"/>
                        </a:lnSpc>
                      </a:pPr>
                      <a:r>
                        <a:rPr lang="en-US" sz="1100">
                          <a:effectLst/>
                        </a:rPr>
                        <a:t>Home time routine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403" marR="30403" marT="0" marB="0"/>
                </a:tc>
                <a:extLst>
                  <a:ext uri="{0D108BD9-81ED-4DB2-BD59-A6C34878D82A}">
                    <a16:rowId xmlns:a16="http://schemas.microsoft.com/office/drawing/2014/main" val="3252705872"/>
                  </a:ext>
                </a:extLst>
              </a:tr>
            </a:tbl>
          </a:graphicData>
        </a:graphic>
      </p:graphicFrame>
    </p:spTree>
    <p:extLst>
      <p:ext uri="{BB962C8B-B14F-4D97-AF65-F5344CB8AC3E}">
        <p14:creationId xmlns:p14="http://schemas.microsoft.com/office/powerpoint/2010/main" val="3501155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B28A0-5AE8-6F9B-03E2-8B2E225D5A57}"/>
              </a:ext>
            </a:extLst>
          </p:cNvPr>
          <p:cNvSpPr>
            <a:spLocks noGrp="1"/>
          </p:cNvSpPr>
          <p:nvPr>
            <p:ph type="title"/>
          </p:nvPr>
        </p:nvSpPr>
        <p:spPr>
          <a:xfrm>
            <a:off x="686834" y="1153572"/>
            <a:ext cx="3200400" cy="4461163"/>
          </a:xfrm>
        </p:spPr>
        <p:txBody>
          <a:bodyPr>
            <a:normAutofit/>
          </a:bodyPr>
          <a:lstStyle/>
          <a:p>
            <a:r>
              <a:rPr lang="en-US">
                <a:solidFill>
                  <a:srgbClr val="FFFFFF"/>
                </a:solidFill>
              </a:rPr>
              <a:t>Links with Parents</a:t>
            </a:r>
            <a:endParaRPr lang="en-GB">
              <a:solidFill>
                <a:srgbClr val="FFFFFF"/>
              </a:solidFill>
            </a:endParaRPr>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554AC96B-73A0-62C9-6DC8-075F6E72288D}"/>
              </a:ext>
            </a:extLst>
          </p:cNvPr>
          <p:cNvSpPr>
            <a:spLocks noGrp="1"/>
          </p:cNvSpPr>
          <p:nvPr>
            <p:ph idx="1"/>
          </p:nvPr>
        </p:nvSpPr>
        <p:spPr>
          <a:xfrm>
            <a:off x="4447308" y="591344"/>
            <a:ext cx="6906491" cy="5585619"/>
          </a:xfrm>
        </p:spPr>
        <p:txBody>
          <a:bodyPr anchor="ctr">
            <a:normAutofit/>
          </a:bodyPr>
          <a:lstStyle/>
          <a:p>
            <a:r>
              <a:rPr lang="en-US" sz="2400"/>
              <a:t>We pride ourselves in making relationships with parents and families from the initial contact to the children moving on to the next key stage</a:t>
            </a:r>
          </a:p>
          <a:p>
            <a:r>
              <a:rPr lang="en-US" sz="2400"/>
              <a:t>We have daily conversations with parents at drop-off and pick-up time.</a:t>
            </a:r>
          </a:p>
          <a:p>
            <a:r>
              <a:rPr lang="en-US" sz="2400"/>
              <a:t>We are available for additional meetings if needed.</a:t>
            </a:r>
          </a:p>
          <a:p>
            <a:r>
              <a:rPr lang="en-US" sz="2400"/>
              <a:t>We have termly parent’s evenings and an end of year report.</a:t>
            </a:r>
          </a:p>
          <a:p>
            <a:r>
              <a:rPr lang="en-US" sz="2400"/>
              <a:t>We use Tapestry online learning journals which we encourage parents to contribute to.</a:t>
            </a:r>
          </a:p>
          <a:p>
            <a:r>
              <a:rPr lang="en-US" sz="2400"/>
              <a:t>Homework and reading books are sent home weekly.</a:t>
            </a:r>
          </a:p>
          <a:p>
            <a:pPr marL="0" indent="0">
              <a:buNone/>
            </a:pPr>
            <a:r>
              <a:rPr lang="en-US" sz="2400"/>
              <a:t>We also liaise with after school club for those children who attend wrap-around care.</a:t>
            </a:r>
          </a:p>
        </p:txBody>
      </p:sp>
    </p:spTree>
    <p:extLst>
      <p:ext uri="{BB962C8B-B14F-4D97-AF65-F5344CB8AC3E}">
        <p14:creationId xmlns:p14="http://schemas.microsoft.com/office/powerpoint/2010/main" val="100368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294EAA-394B-D64C-9513-8824B6F0CA2F}"/>
              </a:ext>
            </a:extLst>
          </p:cNvPr>
          <p:cNvPicPr>
            <a:picLocks noChangeAspect="1"/>
          </p:cNvPicPr>
          <p:nvPr/>
        </p:nvPicPr>
        <p:blipFill rotWithShape="1">
          <a:blip r:embed="rId2">
            <a:duotone>
              <a:schemeClr val="bg2">
                <a:shade val="45000"/>
                <a:satMod val="135000"/>
              </a:schemeClr>
              <a:prstClr val="white"/>
            </a:duotone>
          </a:blip>
          <a:srcRect t="15537" b="2046"/>
          <a:stretch/>
        </p:blipFill>
        <p:spPr>
          <a:xfrm>
            <a:off x="20" y="10"/>
            <a:ext cx="12191980" cy="6857990"/>
          </a:xfrm>
          <a:prstGeom prst="rect">
            <a:avLst/>
          </a:prstGeom>
        </p:spPr>
      </p:pic>
      <p:sp>
        <p:nvSpPr>
          <p:cNvPr id="23"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D6A9F2-BEA5-24C6-4933-6CFBE73A5571}"/>
              </a:ext>
            </a:extLst>
          </p:cNvPr>
          <p:cNvSpPr>
            <a:spLocks noGrp="1"/>
          </p:cNvSpPr>
          <p:nvPr>
            <p:ph type="title"/>
          </p:nvPr>
        </p:nvSpPr>
        <p:spPr>
          <a:xfrm>
            <a:off x="838200" y="365125"/>
            <a:ext cx="10515600" cy="1325563"/>
          </a:xfrm>
        </p:spPr>
        <p:txBody>
          <a:bodyPr>
            <a:normAutofit/>
          </a:bodyPr>
          <a:lstStyle/>
          <a:p>
            <a:r>
              <a:rPr lang="en-US"/>
              <a:t>Learning Environment</a:t>
            </a:r>
            <a:endParaRPr lang="en-GB" dirty="0"/>
          </a:p>
        </p:txBody>
      </p:sp>
      <p:graphicFrame>
        <p:nvGraphicFramePr>
          <p:cNvPr id="24" name="Content Placeholder 2">
            <a:extLst>
              <a:ext uri="{FF2B5EF4-FFF2-40B4-BE49-F238E27FC236}">
                <a16:creationId xmlns:a16="http://schemas.microsoft.com/office/drawing/2014/main" id="{E61F952D-9F3E-C3C3-7667-B7167A2AFF12}"/>
              </a:ext>
            </a:extLst>
          </p:cNvPr>
          <p:cNvGraphicFramePr>
            <a:graphicFrameLocks noGrp="1"/>
          </p:cNvGraphicFramePr>
          <p:nvPr>
            <p:ph idx="1"/>
            <p:extLst>
              <p:ext uri="{D42A27DB-BD31-4B8C-83A1-F6EECF244321}">
                <p14:modId xmlns:p14="http://schemas.microsoft.com/office/powerpoint/2010/main" val="7725883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659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55CF6-A020-930B-2631-C115596BD86A}"/>
              </a:ext>
            </a:extLst>
          </p:cNvPr>
          <p:cNvSpPr>
            <a:spLocks noGrp="1"/>
          </p:cNvSpPr>
          <p:nvPr>
            <p:ph type="title"/>
          </p:nvPr>
        </p:nvSpPr>
        <p:spPr>
          <a:xfrm>
            <a:off x="838200" y="365125"/>
            <a:ext cx="10515600" cy="1325563"/>
          </a:xfrm>
        </p:spPr>
        <p:txBody>
          <a:bodyPr>
            <a:normAutofit/>
          </a:bodyPr>
          <a:lstStyle/>
          <a:p>
            <a:r>
              <a:rPr lang="en-US"/>
              <a:t>Key things to know before your child starts with us</a:t>
            </a:r>
            <a:endParaRPr lang="en-GB"/>
          </a:p>
        </p:txBody>
      </p:sp>
      <p:sp>
        <p:nvSpPr>
          <p:cNvPr id="3" name="Content Placeholder 2">
            <a:extLst>
              <a:ext uri="{FF2B5EF4-FFF2-40B4-BE49-F238E27FC236}">
                <a16:creationId xmlns:a16="http://schemas.microsoft.com/office/drawing/2014/main" id="{49E5744B-B50F-E9D2-0AE4-9672FB4EFC64}"/>
              </a:ext>
            </a:extLst>
          </p:cNvPr>
          <p:cNvSpPr>
            <a:spLocks noGrp="1"/>
          </p:cNvSpPr>
          <p:nvPr>
            <p:ph idx="1"/>
          </p:nvPr>
        </p:nvSpPr>
        <p:spPr>
          <a:xfrm>
            <a:off x="838201" y="2013625"/>
            <a:ext cx="5269301" cy="4163337"/>
          </a:xfrm>
        </p:spPr>
        <p:txBody>
          <a:bodyPr>
            <a:normAutofit/>
          </a:bodyPr>
          <a:lstStyle/>
          <a:p>
            <a:r>
              <a:rPr lang="en-US" sz="2000"/>
              <a:t>Uniform can be bought from Simply School Wear in Greenfield</a:t>
            </a:r>
          </a:p>
          <a:p>
            <a:r>
              <a:rPr lang="en-US" sz="2000"/>
              <a:t>Please label everything!</a:t>
            </a:r>
          </a:p>
          <a:p>
            <a:r>
              <a:rPr lang="en-US" sz="2000"/>
              <a:t>Your child will need a water bottle and coat every day</a:t>
            </a:r>
          </a:p>
          <a:p>
            <a:r>
              <a:rPr lang="en-GB" sz="2000"/>
              <a:t>You can help your child to be ready for Reception by encouraging them to be as independent as possible with things like feeding themselves, dressing themselves and putting on and fastening their own coat</a:t>
            </a:r>
          </a:p>
        </p:txBody>
      </p:sp>
      <p:pic>
        <p:nvPicPr>
          <p:cNvPr id="6" name="Picture 5" descr="A group of children in a classroom&#10;&#10;Description automatically generated with medium confidence">
            <a:extLst>
              <a:ext uri="{FF2B5EF4-FFF2-40B4-BE49-F238E27FC236}">
                <a16:creationId xmlns:a16="http://schemas.microsoft.com/office/drawing/2014/main" id="{2AC0E410-43A0-9E2E-40E4-E3090B52D558}"/>
              </a:ext>
            </a:extLst>
          </p:cNvPr>
          <p:cNvPicPr>
            <a:picLocks noChangeAspect="1"/>
          </p:cNvPicPr>
          <p:nvPr/>
        </p:nvPicPr>
        <p:blipFill rotWithShape="1">
          <a:blip r:embed="rId2">
            <a:extLst>
              <a:ext uri="{28A0092B-C50C-407E-A947-70E740481C1C}">
                <a14:useLocalDpi xmlns:a14="http://schemas.microsoft.com/office/drawing/2010/main" val="0"/>
              </a:ext>
            </a:extLst>
          </a:blip>
          <a:srcRect r="6508" b="2"/>
          <a:stretch/>
        </p:blipFill>
        <p:spPr>
          <a:xfrm>
            <a:off x="5755076" y="1332587"/>
            <a:ext cx="5935131" cy="4729400"/>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293825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B3E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FB764-3855-6993-A31C-2CF97874AE2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Videos for your child on our website…</a:t>
            </a:r>
          </a:p>
        </p:txBody>
      </p:sp>
      <p:pic>
        <p:nvPicPr>
          <p:cNvPr id="4" name="Reception video">
            <a:hlinkClick r:id="" action="ppaction://media"/>
            <a:extLst>
              <a:ext uri="{FF2B5EF4-FFF2-40B4-BE49-F238E27FC236}">
                <a16:creationId xmlns:a16="http://schemas.microsoft.com/office/drawing/2014/main" id="{B9775187-BC20-1F0B-A576-19FC03058D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38600" y="1405625"/>
            <a:ext cx="7188199" cy="4043361"/>
          </a:xfrm>
          <a:prstGeom prst="rect">
            <a:avLst/>
          </a:prstGeom>
        </p:spPr>
      </p:pic>
    </p:spTree>
    <p:extLst>
      <p:ext uri="{BB962C8B-B14F-4D97-AF65-F5344CB8AC3E}">
        <p14:creationId xmlns:p14="http://schemas.microsoft.com/office/powerpoint/2010/main" val="298550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Words>
  <Application>Microsoft Office PowerPoint</Application>
  <PresentationFormat>Widescreen</PresentationFormat>
  <Paragraphs>140</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Welcome to Greenfield Primary School</vt:lpstr>
      <vt:lpstr>What will transition arrangements look like for my child?</vt:lpstr>
      <vt:lpstr>Early Years Curriculum</vt:lpstr>
      <vt:lpstr>Curriculum Guidance for the EYFS</vt:lpstr>
      <vt:lpstr>Timetable</vt:lpstr>
      <vt:lpstr>Links with Parents</vt:lpstr>
      <vt:lpstr>Learning Environment</vt:lpstr>
      <vt:lpstr>Key things to know before your child starts with us</vt:lpstr>
      <vt:lpstr>Videos for your child on our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Greenfield Primary School</dc:title>
  <dc:creator>Rebecca  Mubiru</dc:creator>
  <cp:lastModifiedBy>Rebecca  Mubiru</cp:lastModifiedBy>
  <cp:revision>1</cp:revision>
  <dcterms:created xsi:type="dcterms:W3CDTF">2023-05-12T12:31:23Z</dcterms:created>
  <dcterms:modified xsi:type="dcterms:W3CDTF">2023-05-12T21:15:26Z</dcterms:modified>
</cp:coreProperties>
</file>