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39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418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449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43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09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868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595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429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22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223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706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3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3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0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769E0E-473B-4A43-84F1-9AF1C0A558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13642" r="7191" b="1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409886-1A0B-45EF-A913-636E88B22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r>
              <a:rPr lang="en-GB"/>
              <a:t>Nelson Mandela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A97E7D-7F5A-45BE-B81F-904462BD71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r>
              <a:rPr lang="en-GB"/>
              <a:t>By </a:t>
            </a:r>
            <a:r>
              <a:rPr lang="en-GB" err="1"/>
              <a:t>Alissia</a:t>
            </a:r>
            <a:r>
              <a:rPr lang="en-GB"/>
              <a:t> Waring </a:t>
            </a:r>
          </a:p>
        </p:txBody>
      </p:sp>
      <p:pic>
        <p:nvPicPr>
          <p:cNvPr id="1026" name="Picture 2" descr="Image result for nelson mandela">
            <a:extLst>
              <a:ext uri="{FF2B5EF4-FFF2-40B4-BE49-F238E27FC236}">
                <a16:creationId xmlns:a16="http://schemas.microsoft.com/office/drawing/2014/main" id="{4744BEB7-14EC-475F-86CF-9C4DCF08FE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2" r="2" b="6735"/>
          <a:stretch/>
        </p:blipFill>
        <p:spPr bwMode="auto"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6853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F49205-899D-4A4E-A1F8-26419FF44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807305"/>
          </a:xfrm>
        </p:spPr>
        <p:txBody>
          <a:bodyPr>
            <a:normAutofit/>
          </a:bodyPr>
          <a:lstStyle/>
          <a:p>
            <a:r>
              <a:rPr lang="en-GB" dirty="0"/>
              <a:t>Nelson Mandela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43F1C-6F32-4463-858C-41619733B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333297"/>
            <a:ext cx="3816096" cy="384366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Nelson Mandela was born on the 18th of July 1918.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Nelson died on the 5</a:t>
            </a:r>
            <a:r>
              <a:rPr lang="en-GB" sz="2000" baseline="30000" dirty="0"/>
              <a:t>th</a:t>
            </a:r>
            <a:r>
              <a:rPr lang="en-GB" sz="2000" dirty="0"/>
              <a:t> of December 2013.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Nelson was South African.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He had six children and a wife called Winnie.</a:t>
            </a:r>
          </a:p>
        </p:txBody>
      </p:sp>
      <p:pic>
        <p:nvPicPr>
          <p:cNvPr id="2050" name="Picture 2" descr="Image result for nelson mandela family">
            <a:extLst>
              <a:ext uri="{FF2B5EF4-FFF2-40B4-BE49-F238E27FC236}">
                <a16:creationId xmlns:a16="http://schemas.microsoft.com/office/drawing/2014/main" id="{F21208F7-0B5F-4047-9CFD-81C1ACE399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0" r="22081" b="-1"/>
          <a:stretch/>
        </p:blipFill>
        <p:spPr bwMode="auto">
          <a:xfrm>
            <a:off x="4726728" y="10"/>
            <a:ext cx="7472381" cy="6857990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28138416-5FB7-4E9E-8ACF-593ABF3EF097}"/>
              </a:ext>
            </a:extLst>
          </p:cNvPr>
          <p:cNvSpPr/>
          <p:nvPr/>
        </p:nvSpPr>
        <p:spPr>
          <a:xfrm>
            <a:off x="5133842" y="4841821"/>
            <a:ext cx="1095375" cy="695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780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4F6404-38C1-496E-914E-061DFD02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/>
          </a:bodyPr>
          <a:lstStyle/>
          <a:p>
            <a:r>
              <a:rPr lang="en-GB" dirty="0"/>
              <a:t>Nelson Mandela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6CC23-1668-4C23-BD5C-41CB50301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23381"/>
            <a:ext cx="3888528" cy="3553581"/>
          </a:xfrm>
        </p:spPr>
        <p:txBody>
          <a:bodyPr>
            <a:normAutofit/>
          </a:bodyPr>
          <a:lstStyle/>
          <a:p>
            <a:r>
              <a:rPr lang="en-GB" sz="2000"/>
              <a:t>Was a political leader and President of South Africa from 1994-1999.</a:t>
            </a:r>
          </a:p>
          <a:p>
            <a:endParaRPr lang="en-GB" sz="2000"/>
          </a:p>
          <a:p>
            <a:r>
              <a:rPr lang="en-GB" sz="2000"/>
              <a:t>He was the countries 1</a:t>
            </a:r>
            <a:r>
              <a:rPr lang="en-GB" sz="2000" baseline="30000"/>
              <a:t>st</a:t>
            </a:r>
            <a:r>
              <a:rPr lang="en-GB" sz="2000"/>
              <a:t> black president.</a:t>
            </a:r>
          </a:p>
          <a:p>
            <a:endParaRPr lang="en-GB" sz="2000"/>
          </a:p>
          <a:p>
            <a:r>
              <a:rPr lang="en-GB" sz="2000"/>
              <a:t>He was also one of the countries 1</a:t>
            </a:r>
            <a:r>
              <a:rPr lang="en-GB" sz="2000" baseline="30000"/>
              <a:t>st</a:t>
            </a:r>
            <a:r>
              <a:rPr lang="en-GB" sz="2000"/>
              <a:t> black lawyers.</a:t>
            </a:r>
          </a:p>
        </p:txBody>
      </p:sp>
      <p:pic>
        <p:nvPicPr>
          <p:cNvPr id="3074" name="Picture 2" descr="Image result for nelson mandela ">
            <a:extLst>
              <a:ext uri="{FF2B5EF4-FFF2-40B4-BE49-F238E27FC236}">
                <a16:creationId xmlns:a16="http://schemas.microsoft.com/office/drawing/2014/main" id="{E24137D1-99CF-47F5-8B3B-ADEB3ED6E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09859" y="643234"/>
            <a:ext cx="4329801" cy="559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73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ECA7E8-A1C9-49F0-BD14-10C7A4155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807305"/>
          </a:xfrm>
        </p:spPr>
        <p:txBody>
          <a:bodyPr>
            <a:normAutofit/>
          </a:bodyPr>
          <a:lstStyle/>
          <a:p>
            <a:r>
              <a:rPr lang="en-GB" dirty="0"/>
              <a:t>Nelson Mandela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352B4-B603-4693-82F6-DAA27B24B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333297"/>
            <a:ext cx="3816096" cy="3843666"/>
          </a:xfrm>
        </p:spPr>
        <p:txBody>
          <a:bodyPr>
            <a:normAutofit/>
          </a:bodyPr>
          <a:lstStyle/>
          <a:p>
            <a:r>
              <a:rPr lang="en-GB" sz="2000" dirty="0"/>
              <a:t>Nelson was put in prison from 1962-1990 for conspiracy (doing something unlawful with others) against the government.</a:t>
            </a:r>
          </a:p>
          <a:p>
            <a:endParaRPr lang="en-GB" sz="2000" dirty="0"/>
          </a:p>
          <a:p>
            <a:r>
              <a:rPr lang="en-GB" sz="2000" dirty="0"/>
              <a:t>When he was in prison, he was a symbol for people in South Africa fighting for rights.</a:t>
            </a:r>
          </a:p>
        </p:txBody>
      </p:sp>
      <p:pic>
        <p:nvPicPr>
          <p:cNvPr id="4098" name="Picture 2" descr="Image result for nelson mandela ">
            <a:extLst>
              <a:ext uri="{FF2B5EF4-FFF2-40B4-BE49-F238E27FC236}">
                <a16:creationId xmlns:a16="http://schemas.microsoft.com/office/drawing/2014/main" id="{43891433-EAEC-409B-BDF2-D214E8341E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3" b="5313"/>
          <a:stretch/>
        </p:blipFill>
        <p:spPr bwMode="auto">
          <a:xfrm>
            <a:off x="4726728" y="10"/>
            <a:ext cx="7472381" cy="6857990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224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4" name="Rectangle 7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EEA7E6-7E1B-41B8-BC1B-B9D495609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/>
          </a:bodyPr>
          <a:lstStyle/>
          <a:p>
            <a:r>
              <a:rPr lang="en-GB" dirty="0"/>
              <a:t>Nelson Mandela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41716-24CF-49EB-AB99-9E17C5A69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23381"/>
            <a:ext cx="3888528" cy="3553581"/>
          </a:xfrm>
        </p:spPr>
        <p:txBody>
          <a:bodyPr>
            <a:normAutofit/>
          </a:bodyPr>
          <a:lstStyle/>
          <a:p>
            <a:r>
              <a:rPr lang="en-GB" sz="2000"/>
              <a:t>Nelson was given the Nobel Peace Prize in 1993 for peacefully destroying the apartheid (which is where black people did not have the same rights as white people).</a:t>
            </a:r>
          </a:p>
          <a:p>
            <a:endParaRPr lang="en-GB" sz="2000"/>
          </a:p>
          <a:p>
            <a:r>
              <a:rPr lang="en-GB" sz="2000"/>
              <a:t>He also got over 250 other awards.</a:t>
            </a:r>
          </a:p>
        </p:txBody>
      </p:sp>
      <p:pic>
        <p:nvPicPr>
          <p:cNvPr id="5122" name="Picture 2" descr="Image result for nelson mandela ">
            <a:extLst>
              <a:ext uri="{FF2B5EF4-FFF2-40B4-BE49-F238E27FC236}">
                <a16:creationId xmlns:a16="http://schemas.microsoft.com/office/drawing/2014/main" id="{0BB4F320-5451-4158-AAC8-C4B1B0CB8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986" y="1045661"/>
            <a:ext cx="4747547" cy="479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803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03CC8-E002-4878-A4DE-61E9D7096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/>
          </a:bodyPr>
          <a:lstStyle/>
          <a:p>
            <a:r>
              <a:rPr lang="en-GB" dirty="0"/>
              <a:t>Nelson Mandela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9C4BF-057A-486B-B5FF-1FB22EC91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23381"/>
            <a:ext cx="3888528" cy="3553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/>
              <a:t>After he retired, he started the Nelson Mandela Foundation to combat HIV / Aids </a:t>
            </a:r>
          </a:p>
          <a:p>
            <a:pPr>
              <a:lnSpc>
                <a:spcPct val="90000"/>
              </a:lnSpc>
            </a:pPr>
            <a:endParaRPr lang="en-GB" sz="1600"/>
          </a:p>
          <a:p>
            <a:pPr>
              <a:lnSpc>
                <a:spcPct val="90000"/>
              </a:lnSpc>
            </a:pPr>
            <a:r>
              <a:rPr lang="en-GB" sz="1600"/>
              <a:t>In 2009, the United Nations made his birthday (the 18</a:t>
            </a:r>
            <a:r>
              <a:rPr lang="en-GB" sz="1600" baseline="30000"/>
              <a:t>th</a:t>
            </a:r>
            <a:r>
              <a:rPr lang="en-GB" sz="1600"/>
              <a:t> July) to be Nelson Mandela International Day.</a:t>
            </a:r>
          </a:p>
          <a:p>
            <a:pPr>
              <a:lnSpc>
                <a:spcPct val="90000"/>
              </a:lnSpc>
            </a:pPr>
            <a:endParaRPr lang="en-GB" sz="1600"/>
          </a:p>
          <a:p>
            <a:pPr>
              <a:lnSpc>
                <a:spcPct val="90000"/>
              </a:lnSpc>
            </a:pPr>
            <a:r>
              <a:rPr lang="en-GB" sz="1600"/>
              <a:t>People are asked to spend 67 minutes doing something good for others to represent the 67 years he spent working towards change.</a:t>
            </a:r>
          </a:p>
        </p:txBody>
      </p:sp>
      <p:pic>
        <p:nvPicPr>
          <p:cNvPr id="6146" name="Picture 2" descr="Image result for nelson mandela ">
            <a:extLst>
              <a:ext uri="{FF2B5EF4-FFF2-40B4-BE49-F238E27FC236}">
                <a16:creationId xmlns:a16="http://schemas.microsoft.com/office/drawing/2014/main" id="{868FDF09-3AFD-4069-939A-B4B1AFC97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09859" y="643234"/>
            <a:ext cx="4329801" cy="559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898653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402441"/>
      </a:dk2>
      <a:lt2>
        <a:srgbClr val="E8E4E2"/>
      </a:lt2>
      <a:accent1>
        <a:srgbClr val="64AACD"/>
      </a:accent1>
      <a:accent2>
        <a:srgbClr val="6A83CF"/>
      </a:accent2>
      <a:accent3>
        <a:srgbClr val="9285D8"/>
      </a:accent3>
      <a:accent4>
        <a:srgbClr val="A56ACF"/>
      </a:accent4>
      <a:accent5>
        <a:srgbClr val="D785D8"/>
      </a:accent5>
      <a:accent6>
        <a:srgbClr val="CF6AA5"/>
      </a:accent6>
      <a:hlink>
        <a:srgbClr val="A8765E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217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Elephant</vt:lpstr>
      <vt:lpstr>BrushVTI</vt:lpstr>
      <vt:lpstr>Nelson Mandela</vt:lpstr>
      <vt:lpstr>Nelson Mandela </vt:lpstr>
      <vt:lpstr>Nelson Mandela</vt:lpstr>
      <vt:lpstr>Nelson Mandela </vt:lpstr>
      <vt:lpstr>Nelson Mandela </vt:lpstr>
      <vt:lpstr>Nelson Mandela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Nelson Mandela</dc:title>
  <dc:creator>Gillian Waring</dc:creator>
  <cp:lastModifiedBy>D Juster</cp:lastModifiedBy>
  <cp:revision>1</cp:revision>
  <dcterms:created xsi:type="dcterms:W3CDTF">2020-10-06T13:46:43Z</dcterms:created>
  <dcterms:modified xsi:type="dcterms:W3CDTF">2020-10-09T07:51:12Z</dcterms:modified>
</cp:coreProperties>
</file>