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7"/>
  </p:notesMasterIdLst>
  <p:sldIdLst>
    <p:sldId id="256" r:id="rId2"/>
    <p:sldId id="257" r:id="rId3"/>
    <p:sldId id="258" r:id="rId4"/>
    <p:sldId id="259" r:id="rId5"/>
    <p:sldId id="260" r:id="rId6"/>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730" y="8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g9b9773d473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 name="Google Shape;58;g9b9773d473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Google Shape;63;g9b9773d473_0_5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 name="Google Shape;64;g9b9773d473_0_5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Google Shape;69;g9b9773d473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 name="Google Shape;70;g9b9773d473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g9b9773d473_0_50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 name="Google Shape;76;g9b9773d473_0_50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IWTKZLKWYHE"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a:t>DR Martin Luther King JR III</a:t>
            </a:r>
            <a:endParaRPr/>
          </a:p>
        </p:txBody>
      </p:sp>
      <p:sp>
        <p:nvSpPr>
          <p:cNvPr id="55" name="Google Shape;55;p13"/>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sp>
        <p:nvSpPr>
          <p:cNvPr id="60" name="Google Shape;60;p1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Why we have black history month</a:t>
            </a:r>
            <a:endParaRPr dirty="0"/>
          </a:p>
        </p:txBody>
      </p:sp>
      <p:sp>
        <p:nvSpPr>
          <p:cNvPr id="61" name="Google Shape;61;p1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dirty="0"/>
              <a:t>Black history month is the month were we look at the influence black people who shaped history for eternity. Mainly African Americans who stood up for their rights, to benefit not just themselves but  mainly future generations. The troubles they faced to give us (different race people) equality to make us proud to be different and, to prove to people that it is okay to be different. Because we look different doesn’t we mean should be treated differently. What we look like doesn’t matter the things we do does. These people took courage from themselves to shape other people's lives. This is the month were we appreciate that and them. </a:t>
            </a:r>
            <a:endParaRP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sp>
        <p:nvSpPr>
          <p:cNvPr id="66" name="Google Shape;66;p1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Who is DR Martin Luther King</a:t>
            </a:r>
            <a:endParaRPr/>
          </a:p>
        </p:txBody>
      </p:sp>
      <p:sp>
        <p:nvSpPr>
          <p:cNvPr id="67" name="Google Shape;67;p1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He is (was) most commonly known as being a Christian leader who fought against racial discrimination. He was the leader of the African - American civil rights movement. He was also a Baptist minister he was a civil rights activist very early.</a:t>
            </a:r>
            <a:endParaRPr dirty="0"/>
          </a:p>
          <a:p>
            <a:pPr marL="0" lvl="0" indent="0" algn="l" rtl="0">
              <a:spcBef>
                <a:spcPts val="1600"/>
              </a:spcBef>
              <a:spcAft>
                <a:spcPts val="0"/>
              </a:spcAft>
              <a:buNone/>
            </a:pPr>
            <a:r>
              <a:rPr lang="en-GB" dirty="0"/>
              <a:t>Born January 15 1929-1968 April 4 every the third Monday of January is reserved for him it is his day. He would be 91 now(2020)</a:t>
            </a:r>
            <a:endParaRPr dirty="0"/>
          </a:p>
          <a:p>
            <a:pPr marL="0" lvl="0" indent="0" algn="l" rtl="0">
              <a:spcBef>
                <a:spcPts val="1600"/>
              </a:spcBef>
              <a:spcAft>
                <a:spcPts val="1600"/>
              </a:spcAft>
              <a:buNone/>
            </a:pPr>
            <a:r>
              <a:rPr lang="en-GB" dirty="0"/>
              <a:t>His given name is Michael</a:t>
            </a:r>
            <a:endParaRP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1"/>
        <p:cNvGrpSpPr/>
        <p:nvPr/>
      </p:nvGrpSpPr>
      <p:grpSpPr>
        <a:xfrm>
          <a:off x="0" y="0"/>
          <a:ext cx="0" cy="0"/>
          <a:chOff x="0" y="0"/>
          <a:chExt cx="0" cy="0"/>
        </a:xfrm>
      </p:grpSpPr>
      <p:sp>
        <p:nvSpPr>
          <p:cNvPr id="72" name="Google Shape;72;p1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I had a dream</a:t>
            </a:r>
            <a:endParaRPr/>
          </a:p>
        </p:txBody>
      </p:sp>
      <p:sp>
        <p:nvSpPr>
          <p:cNvPr id="73" name="Google Shape;73;p16"/>
          <p:cNvSpPr txBox="1">
            <a:spLocks noGrp="1"/>
          </p:cNvSpPr>
          <p:nvPr>
            <p:ph type="body" idx="1"/>
          </p:nvPr>
        </p:nvSpPr>
        <p:spPr>
          <a:xfrm>
            <a:off x="385050" y="12339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a:t>Martin Luther king did a speech on,August 28,1963.Around 250,000 people saw him live’ and many watched from home there are still many videos “ I have a dream”it was called,here is one I found. </a:t>
            </a:r>
            <a:r>
              <a:rPr lang="en-GB" u="sng">
                <a:solidFill>
                  <a:schemeClr val="hlink"/>
                </a:solidFill>
                <a:hlinkClick r:id="rId3"/>
              </a:rPr>
              <a:t>https://www.youtube.com/watch?v=IWTKZLKWYHE</a:t>
            </a:r>
            <a:r>
              <a:rPr lang="en-GB"/>
              <a:t>.”I have a dream”is an incredible famous speech everyone remembers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7"/>
        <p:cNvGrpSpPr/>
        <p:nvPr/>
      </p:nvGrpSpPr>
      <p:grpSpPr>
        <a:xfrm>
          <a:off x="0" y="0"/>
          <a:ext cx="0" cy="0"/>
          <a:chOff x="0" y="0"/>
          <a:chExt cx="0" cy="0"/>
        </a:xfrm>
      </p:grpSpPr>
      <p:sp>
        <p:nvSpPr>
          <p:cNvPr id="78" name="Google Shape;78;p1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More about him</a:t>
            </a:r>
            <a:endParaRPr/>
          </a:p>
        </p:txBody>
      </p:sp>
      <p:sp>
        <p:nvSpPr>
          <p:cNvPr id="79" name="Google Shape;79;p1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dirty="0"/>
              <a:t>He went to Boston university and went to jail thirty times. He might have won a Grammy in 1971. He was a big fan of a TV show called “Star Trek”</a:t>
            </a:r>
            <a:endParaRPr dirty="0"/>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1459</TotalTime>
  <Words>333</Words>
  <Application>Microsoft Office PowerPoint</Application>
  <PresentationFormat>On-screen Show (16:9)</PresentationFormat>
  <Paragraphs>11</Paragraphs>
  <Slides>5</Slides>
  <Notes>5</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5</vt:i4>
      </vt:variant>
    </vt:vector>
  </HeadingPairs>
  <TitlesOfParts>
    <vt:vector size="7" baseType="lpstr">
      <vt:lpstr>Arial</vt:lpstr>
      <vt:lpstr>Simple Light</vt:lpstr>
      <vt:lpstr>DR Martin Luther King JR III</vt:lpstr>
      <vt:lpstr>Why we have black history month</vt:lpstr>
      <vt:lpstr>Who is DR Martin Luther King</vt:lpstr>
      <vt:lpstr>I had a dream</vt:lpstr>
      <vt:lpstr>More about him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DR Martin Luther King JR III</dc:title>
  <dc:creator>D Juster</dc:creator>
  <cp:lastModifiedBy>D Juster</cp:lastModifiedBy>
  <cp:revision>2</cp:revision>
  <dcterms:modified xsi:type="dcterms:W3CDTF">2020-10-09T07:49:08Z</dcterms:modified>
</cp:coreProperties>
</file>