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59" r:id="rId6"/>
    <p:sldId id="260"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6" d="100"/>
          <a:sy n="86" d="100"/>
        </p:scale>
        <p:origin x="562"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41C78A-191B-46B3-B1D0-4D08561721DC}"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3088092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1C78A-191B-46B3-B1D0-4D08561721DC}"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6785968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41C78A-191B-46B3-B1D0-4D08561721DC}"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3118686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41C78A-191B-46B3-B1D0-4D08561721DC}" type="datetimeFigureOut">
              <a:rPr lang="en-GB" smtClean="0"/>
              <a:t>09/10/2020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1438930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41C78A-191B-46B3-B1D0-4D08561721DC}" type="datetimeFigureOut">
              <a:rPr lang="en-GB" smtClean="0"/>
              <a:t>09/10/2020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1383600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41C78A-191B-46B3-B1D0-4D08561721DC}" type="datetimeFigureOut">
              <a:rPr lang="en-GB" smtClean="0"/>
              <a:t>09/10/2020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41040051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41C78A-191B-46B3-B1D0-4D08561721DC}" type="datetimeFigureOut">
              <a:rPr lang="en-GB" smtClean="0"/>
              <a:t>09/10/2020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360325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41C78A-191B-46B3-B1D0-4D08561721DC}" type="datetimeFigureOut">
              <a:rPr lang="en-GB" smtClean="0"/>
              <a:t>09/10/2020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1079153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41C78A-191B-46B3-B1D0-4D08561721DC}" type="datetimeFigureOut">
              <a:rPr lang="en-GB" smtClean="0"/>
              <a:t>09/10/2020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1849966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1C78A-191B-46B3-B1D0-4D08561721DC}"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17604193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41C78A-191B-46B3-B1D0-4D08561721DC}" type="datetimeFigureOut">
              <a:rPr lang="en-GB" smtClean="0"/>
              <a:t>09/10/2020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968AAD3-A2AF-4E2F-9FA6-3F732FD63CA2}" type="slidenum">
              <a:rPr lang="en-GB" smtClean="0"/>
              <a:t>‹#›</a:t>
            </a:fld>
            <a:endParaRPr lang="en-GB"/>
          </a:p>
        </p:txBody>
      </p:sp>
    </p:spTree>
    <p:extLst>
      <p:ext uri="{BB962C8B-B14F-4D97-AF65-F5344CB8AC3E}">
        <p14:creationId xmlns:p14="http://schemas.microsoft.com/office/powerpoint/2010/main" val="1147845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41C78A-191B-46B3-B1D0-4D08561721DC}" type="datetimeFigureOut">
              <a:rPr lang="en-GB" smtClean="0"/>
              <a:t>09/10/2020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68AAD3-A2AF-4E2F-9FA6-3F732FD63CA2}" type="slidenum">
              <a:rPr lang="en-GB" smtClean="0"/>
              <a:t>‹#›</a:t>
            </a:fld>
            <a:endParaRPr lang="en-GB"/>
          </a:p>
        </p:txBody>
      </p:sp>
    </p:spTree>
    <p:extLst>
      <p:ext uri="{BB962C8B-B14F-4D97-AF65-F5344CB8AC3E}">
        <p14:creationId xmlns:p14="http://schemas.microsoft.com/office/powerpoint/2010/main" val="210817212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32E62931-8EB4-42BB-BAAB-D8757BE66D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B861C16-73C8-4C85-B3E7-AE2E7A185059}"/>
              </a:ext>
            </a:extLst>
          </p:cNvPr>
          <p:cNvSpPr>
            <a:spLocks noGrp="1"/>
          </p:cNvSpPr>
          <p:nvPr>
            <p:ph type="ctrTitle"/>
          </p:nvPr>
        </p:nvSpPr>
        <p:spPr>
          <a:xfrm>
            <a:off x="6367461" y="728664"/>
            <a:ext cx="4984813" cy="3157080"/>
          </a:xfrm>
          <a:noFill/>
        </p:spPr>
        <p:txBody>
          <a:bodyPr>
            <a:normAutofit/>
          </a:bodyPr>
          <a:lstStyle/>
          <a:p>
            <a:pPr algn="l"/>
            <a:r>
              <a:rPr lang="en-GB" sz="5200"/>
              <a:t>Martin Luther King</a:t>
            </a:r>
          </a:p>
        </p:txBody>
      </p:sp>
      <p:sp>
        <p:nvSpPr>
          <p:cNvPr id="3" name="Subtitle 2">
            <a:extLst>
              <a:ext uri="{FF2B5EF4-FFF2-40B4-BE49-F238E27FC236}">
                <a16:creationId xmlns:a16="http://schemas.microsoft.com/office/drawing/2014/main" id="{C2D921EC-1A1B-479A-81D8-52B54155B819}"/>
              </a:ext>
            </a:extLst>
          </p:cNvPr>
          <p:cNvSpPr>
            <a:spLocks noGrp="1"/>
          </p:cNvSpPr>
          <p:nvPr>
            <p:ph type="subTitle" idx="1"/>
          </p:nvPr>
        </p:nvSpPr>
        <p:spPr>
          <a:xfrm>
            <a:off x="6367461" y="4072045"/>
            <a:ext cx="4984813" cy="2057289"/>
          </a:xfrm>
          <a:noFill/>
        </p:spPr>
        <p:txBody>
          <a:bodyPr>
            <a:normAutofit/>
          </a:bodyPr>
          <a:lstStyle/>
          <a:p>
            <a:pPr algn="l"/>
            <a:r>
              <a:rPr lang="en-GB" dirty="0"/>
              <a:t>By </a:t>
            </a:r>
            <a:r>
              <a:rPr lang="en-GB" dirty="0" err="1"/>
              <a:t>Alissia</a:t>
            </a:r>
            <a:r>
              <a:rPr lang="en-GB" dirty="0"/>
              <a:t> Waring </a:t>
            </a:r>
            <a:endParaRPr lang="en-GB"/>
          </a:p>
        </p:txBody>
      </p:sp>
      <p:pic>
        <p:nvPicPr>
          <p:cNvPr id="1026" name="Picture 2" descr="Image result for martin luther king">
            <a:extLst>
              <a:ext uri="{FF2B5EF4-FFF2-40B4-BE49-F238E27FC236}">
                <a16:creationId xmlns:a16="http://schemas.microsoft.com/office/drawing/2014/main" id="{E5C68DE5-32D6-4A03-BB21-8F0C3E3A5D5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809"/>
          <a:stretch/>
        </p:blipFill>
        <p:spPr bwMode="auto">
          <a:xfrm>
            <a:off x="1" y="10"/>
            <a:ext cx="6005512"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12310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2" name="Rectangle 70">
            <a:extLst>
              <a:ext uri="{FF2B5EF4-FFF2-40B4-BE49-F238E27FC236}">
                <a16:creationId xmlns:a16="http://schemas.microsoft.com/office/drawing/2014/main" id="{E51BA4DF-2BD4-4EC2-B1DB-B27C8AC718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D7D51-8232-4C27-B9F4-0116CE3DE03B}"/>
              </a:ext>
            </a:extLst>
          </p:cNvPr>
          <p:cNvSpPr>
            <a:spLocks noGrp="1"/>
          </p:cNvSpPr>
          <p:nvPr>
            <p:ph type="title"/>
          </p:nvPr>
        </p:nvSpPr>
        <p:spPr>
          <a:xfrm>
            <a:off x="4553733" y="548464"/>
            <a:ext cx="6798541" cy="1675623"/>
          </a:xfrm>
        </p:spPr>
        <p:txBody>
          <a:bodyPr anchor="b">
            <a:normAutofit/>
          </a:bodyPr>
          <a:lstStyle/>
          <a:p>
            <a:r>
              <a:rPr lang="en-GB" sz="4000"/>
              <a:t>Martin Luther King</a:t>
            </a:r>
          </a:p>
        </p:txBody>
      </p:sp>
      <p:pic>
        <p:nvPicPr>
          <p:cNvPr id="2050" name="Picture 2" descr="Image result for martin luther king">
            <a:extLst>
              <a:ext uri="{FF2B5EF4-FFF2-40B4-BE49-F238E27FC236}">
                <a16:creationId xmlns:a16="http://schemas.microsoft.com/office/drawing/2014/main" id="{D90539F2-2BA1-47A1-9E16-9851A0A1551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994" r="6039"/>
          <a:stretch/>
        </p:blipFill>
        <p:spPr bwMode="auto">
          <a:xfrm>
            <a:off x="1" y="10"/>
            <a:ext cx="4196496" cy="6857990"/>
          </a:xfrm>
          <a:prstGeom prst="rect">
            <a:avLst/>
          </a:prstGeom>
          <a:noFill/>
          <a:effectLst/>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CA912B7-2B4F-4B99-BCFC-6565E43C98D3}"/>
              </a:ext>
            </a:extLst>
          </p:cNvPr>
          <p:cNvSpPr>
            <a:spLocks noGrp="1"/>
          </p:cNvSpPr>
          <p:nvPr>
            <p:ph idx="1"/>
          </p:nvPr>
        </p:nvSpPr>
        <p:spPr>
          <a:xfrm>
            <a:off x="4553734" y="2409830"/>
            <a:ext cx="6798539" cy="3705217"/>
          </a:xfrm>
        </p:spPr>
        <p:txBody>
          <a:bodyPr>
            <a:normAutofit/>
          </a:bodyPr>
          <a:lstStyle/>
          <a:p>
            <a:r>
              <a:rPr lang="en-GB" sz="2000" dirty="0"/>
              <a:t>Martin Luther King was born on the 15</a:t>
            </a:r>
            <a:r>
              <a:rPr lang="en-GB" sz="2000" baseline="30000" dirty="0"/>
              <a:t>th</a:t>
            </a:r>
            <a:r>
              <a:rPr lang="en-GB" sz="2000" dirty="0"/>
              <a:t> January 1929 in the United States of America</a:t>
            </a:r>
          </a:p>
          <a:p>
            <a:endParaRPr lang="en-GB" sz="2000" dirty="0"/>
          </a:p>
          <a:p>
            <a:r>
              <a:rPr lang="en-GB" sz="2000" dirty="0"/>
              <a:t>He died on the 4</a:t>
            </a:r>
            <a:r>
              <a:rPr lang="en-GB" sz="2000" baseline="30000" dirty="0"/>
              <a:t>th</a:t>
            </a:r>
            <a:r>
              <a:rPr lang="en-GB" sz="2000" dirty="0"/>
              <a:t> April 1968 in the United States.</a:t>
            </a:r>
          </a:p>
          <a:p>
            <a:endParaRPr lang="en-GB" sz="2000" dirty="0"/>
          </a:p>
          <a:p>
            <a:r>
              <a:rPr lang="en-GB" sz="2000" dirty="0"/>
              <a:t>He started college at 15 years old.</a:t>
            </a:r>
          </a:p>
          <a:p>
            <a:endParaRPr lang="en-GB" sz="2000" dirty="0"/>
          </a:p>
          <a:p>
            <a:r>
              <a:rPr lang="en-GB" sz="2000" dirty="0"/>
              <a:t>He had four children.</a:t>
            </a:r>
          </a:p>
        </p:txBody>
      </p:sp>
    </p:spTree>
    <p:extLst>
      <p:ext uri="{BB962C8B-B14F-4D97-AF65-F5344CB8AC3E}">
        <p14:creationId xmlns:p14="http://schemas.microsoft.com/office/powerpoint/2010/main" val="9807877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16">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18">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2D6A46-50B7-4995-A418-4C5E50A43C3B}"/>
              </a:ext>
            </a:extLst>
          </p:cNvPr>
          <p:cNvSpPr>
            <a:spLocks noGrp="1"/>
          </p:cNvSpPr>
          <p:nvPr>
            <p:ph type="title"/>
          </p:nvPr>
        </p:nvSpPr>
        <p:spPr>
          <a:xfrm>
            <a:off x="686834" y="1153572"/>
            <a:ext cx="3200400" cy="4461163"/>
          </a:xfrm>
        </p:spPr>
        <p:txBody>
          <a:bodyPr>
            <a:normAutofit/>
          </a:bodyPr>
          <a:lstStyle/>
          <a:p>
            <a:r>
              <a:rPr lang="en-GB">
                <a:solidFill>
                  <a:srgbClr val="FFFFFF"/>
                </a:solidFill>
              </a:rPr>
              <a:t>Martin Luther King </a:t>
            </a:r>
          </a:p>
        </p:txBody>
      </p:sp>
      <p:sp>
        <p:nvSpPr>
          <p:cNvPr id="29" name="Arc 20">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036B0B8-9DB9-4189-AC86-0DB07E860608}"/>
              </a:ext>
            </a:extLst>
          </p:cNvPr>
          <p:cNvSpPr>
            <a:spLocks noGrp="1"/>
          </p:cNvSpPr>
          <p:nvPr>
            <p:ph idx="1"/>
          </p:nvPr>
        </p:nvSpPr>
        <p:spPr>
          <a:xfrm>
            <a:off x="4447308" y="591344"/>
            <a:ext cx="6906491" cy="5585619"/>
          </a:xfrm>
        </p:spPr>
        <p:txBody>
          <a:bodyPr anchor="ctr">
            <a:normAutofit/>
          </a:bodyPr>
          <a:lstStyle/>
          <a:p>
            <a:r>
              <a:rPr lang="en-GB"/>
              <a:t>He was an American Christian minister and became a spokesperson and leader in the civil rights movement from 1955 until 1968.</a:t>
            </a:r>
          </a:p>
          <a:p>
            <a:endParaRPr lang="en-GB"/>
          </a:p>
          <a:p>
            <a:r>
              <a:rPr lang="en-GB"/>
              <a:t>He spoke about civil rights, nonviolence and the end of racial segregation.</a:t>
            </a:r>
            <a:endParaRPr lang="en-GB" dirty="0"/>
          </a:p>
        </p:txBody>
      </p:sp>
    </p:spTree>
    <p:extLst>
      <p:ext uri="{BB962C8B-B14F-4D97-AF65-F5344CB8AC3E}">
        <p14:creationId xmlns:p14="http://schemas.microsoft.com/office/powerpoint/2010/main" val="10286389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B4603F7-9F7A-47D5-B767-8F8E51B936DC}"/>
              </a:ext>
            </a:extLst>
          </p:cNvPr>
          <p:cNvSpPr>
            <a:spLocks noGrp="1"/>
          </p:cNvSpPr>
          <p:nvPr>
            <p:ph type="title"/>
          </p:nvPr>
        </p:nvSpPr>
        <p:spPr>
          <a:xfrm>
            <a:off x="838201" y="365125"/>
            <a:ext cx="5393360" cy="1325563"/>
          </a:xfrm>
        </p:spPr>
        <p:txBody>
          <a:bodyPr>
            <a:normAutofit/>
          </a:bodyPr>
          <a:lstStyle/>
          <a:p>
            <a:r>
              <a:rPr lang="en-GB" dirty="0"/>
              <a:t>Martin Luther King </a:t>
            </a:r>
          </a:p>
        </p:txBody>
      </p:sp>
      <p:sp>
        <p:nvSpPr>
          <p:cNvPr id="73" name="Freeform: Shape 72">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2E0F2923-DA57-4D3F-A2A2-75CCF1DD941D}"/>
              </a:ext>
            </a:extLst>
          </p:cNvPr>
          <p:cNvSpPr>
            <a:spLocks noGrp="1"/>
          </p:cNvSpPr>
          <p:nvPr>
            <p:ph idx="1"/>
          </p:nvPr>
        </p:nvSpPr>
        <p:spPr>
          <a:xfrm>
            <a:off x="838200" y="1825625"/>
            <a:ext cx="5393361" cy="4351338"/>
          </a:xfrm>
        </p:spPr>
        <p:txBody>
          <a:bodyPr>
            <a:normAutofit/>
          </a:bodyPr>
          <a:lstStyle/>
          <a:p>
            <a:r>
              <a:rPr lang="en-GB" sz="2600"/>
              <a:t>When he was growing up black and white people were separated in what was called ‘segregation’.  Black people had different schools, toilets and even places on the bus.  They were not even allowed to vote.</a:t>
            </a:r>
          </a:p>
          <a:p>
            <a:endParaRPr lang="en-GB" sz="2600"/>
          </a:p>
          <a:p>
            <a:r>
              <a:rPr lang="en-GB" sz="2600"/>
              <a:t>Martin was a gifted student.  He was awarded several university degrees and became a Doctor of Divinity (the study of religion).</a:t>
            </a:r>
          </a:p>
        </p:txBody>
      </p:sp>
      <p:sp>
        <p:nvSpPr>
          <p:cNvPr id="75" name="Oval 74">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Freeform: Shape 76">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4098" name="Picture 2" descr="Image result for martin luther king">
            <a:extLst>
              <a:ext uri="{FF2B5EF4-FFF2-40B4-BE49-F238E27FC236}">
                <a16:creationId xmlns:a16="http://schemas.microsoft.com/office/drawing/2014/main" id="{23A6535F-FC00-4C3F-8C41-77ADF83217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6977"/>
          <a:stretch/>
        </p:blipFill>
        <p:spPr bwMode="auto">
          <a:xfrm>
            <a:off x="7751975" y="1075239"/>
            <a:ext cx="4128603" cy="4128603"/>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79" name="Freeform: Shape 78">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81" name="Straight Connector 80">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83" name="Freeform: Shape 82">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5" name="Freeform: Shape 84">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928449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6" name="Rectangle 7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55E47559-A898-4548-A893-C735ADB48353}"/>
              </a:ext>
            </a:extLst>
          </p:cNvPr>
          <p:cNvSpPr>
            <a:spLocks noGrp="1"/>
          </p:cNvSpPr>
          <p:nvPr>
            <p:ph type="title"/>
          </p:nvPr>
        </p:nvSpPr>
        <p:spPr>
          <a:xfrm>
            <a:off x="838200" y="365125"/>
            <a:ext cx="5393361" cy="1325563"/>
          </a:xfrm>
        </p:spPr>
        <p:txBody>
          <a:bodyPr>
            <a:normAutofit/>
          </a:bodyPr>
          <a:lstStyle/>
          <a:p>
            <a:r>
              <a:rPr lang="en-GB" dirty="0"/>
              <a:t>Martin Luther King </a:t>
            </a:r>
          </a:p>
        </p:txBody>
      </p:sp>
      <p:sp>
        <p:nvSpPr>
          <p:cNvPr id="3" name="Content Placeholder 2">
            <a:extLst>
              <a:ext uri="{FF2B5EF4-FFF2-40B4-BE49-F238E27FC236}">
                <a16:creationId xmlns:a16="http://schemas.microsoft.com/office/drawing/2014/main" id="{11A1E924-6A67-42C0-A3F8-FA4C152150C8}"/>
              </a:ext>
            </a:extLst>
          </p:cNvPr>
          <p:cNvSpPr>
            <a:spLocks noGrp="1"/>
          </p:cNvSpPr>
          <p:nvPr>
            <p:ph idx="1"/>
          </p:nvPr>
        </p:nvSpPr>
        <p:spPr>
          <a:xfrm>
            <a:off x="838200" y="1825625"/>
            <a:ext cx="5393361" cy="4351338"/>
          </a:xfrm>
        </p:spPr>
        <p:txBody>
          <a:bodyPr>
            <a:normAutofit/>
          </a:bodyPr>
          <a:lstStyle/>
          <a:p>
            <a:r>
              <a:rPr lang="en-GB" sz="2600"/>
              <a:t>He was instrumental in getting the Civil Rights Act of 1964 passed.  This Act outlawed discrimination based on race, colour, religion, sex or national origin.  It made it illegal to segregate based on race in schools, the workplace and public accommodations.</a:t>
            </a:r>
          </a:p>
          <a:p>
            <a:endParaRPr lang="en-GB" sz="2600"/>
          </a:p>
          <a:p>
            <a:r>
              <a:rPr lang="en-GB" sz="2600"/>
              <a:t>He was awarded the Nobel Prize for Peace in April 1964.</a:t>
            </a:r>
          </a:p>
        </p:txBody>
      </p:sp>
      <p:pic>
        <p:nvPicPr>
          <p:cNvPr id="3074" name="Picture 2" descr="Image result for martin luther king">
            <a:extLst>
              <a:ext uri="{FF2B5EF4-FFF2-40B4-BE49-F238E27FC236}">
                <a16:creationId xmlns:a16="http://schemas.microsoft.com/office/drawing/2014/main" id="{8CEAF617-479D-47E9-8EA9-D988A93C038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80" r="2" b="11553"/>
          <a:stretch/>
        </p:blipFill>
        <p:spPr bwMode="auto">
          <a:xfrm>
            <a:off x="6374920" y="758514"/>
            <a:ext cx="512223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909E8E84-426E-40DD-AFC4-6F175D3DCCD1}">
              <a14:hiddenFill xmlns:a14="http://schemas.microsoft.com/office/drawing/2010/main">
                <a:solidFill>
                  <a:srgbClr val="FFFFFF"/>
                </a:solidFill>
              </a14:hiddenFill>
            </a:ext>
          </a:extLst>
        </p:spPr>
      </p:pic>
      <p:sp>
        <p:nvSpPr>
          <p:cNvPr id="73" name="Arc 7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75" name="Oval 7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9364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96E165-F3DE-4FD4-8AB5-75095A8E9E2E}"/>
              </a:ext>
            </a:extLst>
          </p:cNvPr>
          <p:cNvSpPr>
            <a:spLocks noGrp="1"/>
          </p:cNvSpPr>
          <p:nvPr>
            <p:ph type="title"/>
          </p:nvPr>
        </p:nvSpPr>
        <p:spPr>
          <a:xfrm>
            <a:off x="589560" y="856180"/>
            <a:ext cx="4560584" cy="1128068"/>
          </a:xfrm>
        </p:spPr>
        <p:txBody>
          <a:bodyPr anchor="ctr">
            <a:normAutofit/>
          </a:bodyPr>
          <a:lstStyle/>
          <a:p>
            <a:r>
              <a:rPr lang="en-GB" sz="4000"/>
              <a:t>Martin Luther King </a:t>
            </a:r>
          </a:p>
        </p:txBody>
      </p:sp>
      <p:grpSp>
        <p:nvGrpSpPr>
          <p:cNvPr id="73" name="Group 72">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Rectangle 74">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7" name="Rectangle 76">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DB73392-6961-4C3B-B41D-92D4B2CA8A40}"/>
              </a:ext>
            </a:extLst>
          </p:cNvPr>
          <p:cNvSpPr>
            <a:spLocks noGrp="1"/>
          </p:cNvSpPr>
          <p:nvPr>
            <p:ph idx="1"/>
          </p:nvPr>
        </p:nvSpPr>
        <p:spPr>
          <a:xfrm>
            <a:off x="590719" y="2330505"/>
            <a:ext cx="4559425" cy="3979585"/>
          </a:xfrm>
        </p:spPr>
        <p:txBody>
          <a:bodyPr anchor="ctr">
            <a:normAutofit/>
          </a:bodyPr>
          <a:lstStyle/>
          <a:p>
            <a:r>
              <a:rPr lang="en-GB" sz="2000"/>
              <a:t>Martin was a very brave man who believed in non-violent protests.</a:t>
            </a:r>
          </a:p>
          <a:p>
            <a:endParaRPr lang="en-GB" sz="2000"/>
          </a:p>
          <a:p>
            <a:r>
              <a:rPr lang="en-GB" sz="2000"/>
              <a:t>He was a very powerful speechmaker.</a:t>
            </a:r>
          </a:p>
          <a:p>
            <a:endParaRPr lang="en-GB" sz="2000"/>
          </a:p>
          <a:p>
            <a:r>
              <a:rPr lang="en-GB" sz="2000"/>
              <a:t>His most famous speech ‘I HAVE A DREAM’ was given to 250,000 people.</a:t>
            </a:r>
          </a:p>
        </p:txBody>
      </p:sp>
      <p:sp>
        <p:nvSpPr>
          <p:cNvPr id="79" name="Rectangle 78">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result for martin luther king">
            <a:extLst>
              <a:ext uri="{FF2B5EF4-FFF2-40B4-BE49-F238E27FC236}">
                <a16:creationId xmlns:a16="http://schemas.microsoft.com/office/drawing/2014/main" id="{7D618097-5599-4412-85BA-261534BC107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351" r="3506"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9935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1ECAB1E8-8195-4748-BE71-FF806D8689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73" name="Rectangle 7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4279383" cy="5495925"/>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8628D90-438C-462E-8283-DBE096B545CE}"/>
              </a:ext>
            </a:extLst>
          </p:cNvPr>
          <p:cNvSpPr>
            <a:spLocks noGrp="1"/>
          </p:cNvSpPr>
          <p:nvPr>
            <p:ph type="title"/>
          </p:nvPr>
        </p:nvSpPr>
        <p:spPr>
          <a:xfrm>
            <a:off x="841247" y="978619"/>
            <a:ext cx="3410712" cy="1106424"/>
          </a:xfrm>
        </p:spPr>
        <p:txBody>
          <a:bodyPr>
            <a:normAutofit/>
          </a:bodyPr>
          <a:lstStyle/>
          <a:p>
            <a:r>
              <a:rPr lang="en-GB" sz="2800"/>
              <a:t>Martin Luther King </a:t>
            </a:r>
          </a:p>
        </p:txBody>
      </p:sp>
      <p:sp>
        <p:nvSpPr>
          <p:cNvPr id="75" name="Rectangle 7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043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9" y="2121408"/>
            <a:ext cx="3328416" cy="9144"/>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9874F633-9152-436B-941D-01AE759ED691}"/>
              </a:ext>
            </a:extLst>
          </p:cNvPr>
          <p:cNvSpPr>
            <a:spLocks noGrp="1"/>
          </p:cNvSpPr>
          <p:nvPr>
            <p:ph idx="1"/>
          </p:nvPr>
        </p:nvSpPr>
        <p:spPr>
          <a:xfrm>
            <a:off x="841247" y="2359152"/>
            <a:ext cx="3410712" cy="3425043"/>
          </a:xfrm>
        </p:spPr>
        <p:txBody>
          <a:bodyPr>
            <a:normAutofit/>
          </a:bodyPr>
          <a:lstStyle/>
          <a:p>
            <a:r>
              <a:rPr lang="en-GB" sz="1700"/>
              <a:t>He was shot and died at the age of 39.</a:t>
            </a:r>
          </a:p>
          <a:p>
            <a:endParaRPr lang="en-GB" sz="1700"/>
          </a:p>
          <a:p>
            <a:r>
              <a:rPr lang="en-GB" sz="1700"/>
              <a:t>Following his murder a national day of mourning was declared in the USA.</a:t>
            </a:r>
          </a:p>
          <a:p>
            <a:endParaRPr lang="en-GB" sz="1700"/>
          </a:p>
          <a:p>
            <a:r>
              <a:rPr lang="en-GB" sz="1700"/>
              <a:t>Martin Luther King Day is held on the 3</a:t>
            </a:r>
            <a:r>
              <a:rPr lang="en-GB" sz="1700" baseline="30000"/>
              <a:t>rd</a:t>
            </a:r>
            <a:r>
              <a:rPr lang="en-GB" sz="1700"/>
              <a:t> Monday of January – it is a public holiday in the USA.</a:t>
            </a:r>
          </a:p>
        </p:txBody>
      </p:sp>
      <p:pic>
        <p:nvPicPr>
          <p:cNvPr id="6146" name="Picture 2" descr="Image result for martin luther king">
            <a:extLst>
              <a:ext uri="{FF2B5EF4-FFF2-40B4-BE49-F238E27FC236}">
                <a16:creationId xmlns:a16="http://schemas.microsoft.com/office/drawing/2014/main" id="{5B41802C-3A21-4953-9209-096E917AFC7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615" r="14365"/>
          <a:stretch/>
        </p:blipFill>
        <p:spPr bwMode="auto">
          <a:xfrm>
            <a:off x="5124450" y="634382"/>
            <a:ext cx="6657213" cy="54951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6269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1551B7F-C00F-4784-930B-16FE141CD5ED}"/>
              </a:ext>
            </a:extLst>
          </p:cNvPr>
          <p:cNvSpPr>
            <a:spLocks noGrp="1"/>
          </p:cNvSpPr>
          <p:nvPr>
            <p:ph type="title"/>
          </p:nvPr>
        </p:nvSpPr>
        <p:spPr>
          <a:xfrm>
            <a:off x="5354955" y="552182"/>
            <a:ext cx="5998840" cy="3343135"/>
          </a:xfrm>
          <a:noFill/>
        </p:spPr>
        <p:txBody>
          <a:bodyPr vert="horz" lIns="91440" tIns="45720" rIns="91440" bIns="45720" rtlCol="0" anchor="b">
            <a:normAutofit/>
          </a:bodyPr>
          <a:lstStyle/>
          <a:p>
            <a:r>
              <a:rPr lang="en-US" sz="9600" dirty="0"/>
              <a:t>I have a dream…….</a:t>
            </a:r>
          </a:p>
        </p:txBody>
      </p:sp>
      <p:sp>
        <p:nvSpPr>
          <p:cNvPr id="3" name="Content Placeholder 2">
            <a:extLst>
              <a:ext uri="{FF2B5EF4-FFF2-40B4-BE49-F238E27FC236}">
                <a16:creationId xmlns:a16="http://schemas.microsoft.com/office/drawing/2014/main" id="{BCF80C4C-F00C-4958-99AC-117A9C7BF78F}"/>
              </a:ext>
            </a:extLst>
          </p:cNvPr>
          <p:cNvSpPr>
            <a:spLocks noGrp="1"/>
          </p:cNvSpPr>
          <p:nvPr>
            <p:ph idx="1"/>
          </p:nvPr>
        </p:nvSpPr>
        <p:spPr>
          <a:xfrm>
            <a:off x="5354955" y="4067032"/>
            <a:ext cx="5998840" cy="2067068"/>
          </a:xfrm>
          <a:noFill/>
        </p:spPr>
        <p:txBody>
          <a:bodyPr vert="horz" lIns="91440" tIns="45720" rIns="91440" bIns="45720" rtlCol="0">
            <a:normAutofit/>
          </a:bodyPr>
          <a:lstStyle/>
          <a:p>
            <a:pPr marL="0" indent="0">
              <a:buNone/>
            </a:pPr>
            <a:r>
              <a:rPr lang="en-US" sz="2400" dirty="0"/>
              <a:t>Dr Martin Luther King </a:t>
            </a:r>
          </a:p>
        </p:txBody>
      </p:sp>
      <p:pic>
        <p:nvPicPr>
          <p:cNvPr id="7170" name="Picture 2" descr="Image result for martin luther king">
            <a:extLst>
              <a:ext uri="{FF2B5EF4-FFF2-40B4-BE49-F238E27FC236}">
                <a16:creationId xmlns:a16="http://schemas.microsoft.com/office/drawing/2014/main" id="{57A7001A-D9D7-4393-85B2-7BD7345E283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4990" b="4658"/>
          <a:stretch/>
        </p:blipFill>
        <p:spPr bwMode="auto">
          <a:xfrm>
            <a:off x="20" y="10"/>
            <a:ext cx="4992985"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891503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docProps/app.xml><?xml version="1.0" encoding="utf-8"?>
<Properties xmlns="http://schemas.openxmlformats.org/officeDocument/2006/extended-properties" xmlns:vt="http://schemas.openxmlformats.org/officeDocument/2006/docPropsVTypes">
  <TotalTime>1</TotalTime>
  <Words>316</Words>
  <Application>Microsoft Office PowerPoint</Application>
  <PresentationFormat>Widescreen</PresentationFormat>
  <Paragraphs>36</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Martin Luther King</vt:lpstr>
      <vt:lpstr>Martin Luther King</vt:lpstr>
      <vt:lpstr>Martin Luther King </vt:lpstr>
      <vt:lpstr>Martin Luther King </vt:lpstr>
      <vt:lpstr>Martin Luther King </vt:lpstr>
      <vt:lpstr>Martin Luther King </vt:lpstr>
      <vt:lpstr>Martin Luther King </vt:lpstr>
      <vt:lpstr>I have a dream…….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Martin Luther King</dc:title>
  <dc:creator>Gillian Waring</dc:creator>
  <cp:lastModifiedBy>D Juster</cp:lastModifiedBy>
  <cp:revision>1</cp:revision>
  <dcterms:created xsi:type="dcterms:W3CDTF">2020-10-07T13:25:30Z</dcterms:created>
  <dcterms:modified xsi:type="dcterms:W3CDTF">2020-10-09T07:48:55Z</dcterms:modified>
</cp:coreProperties>
</file>