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handoutMasterIdLst>
    <p:handoutMasterId r:id="rId6"/>
  </p:handoutMasterIdLst>
  <p:sldIdLst>
    <p:sldId id="256" r:id="rId2"/>
    <p:sldId id="257" r:id="rId3"/>
    <p:sldId id="258" r:id="rId4"/>
    <p:sldId id="259" r:id="rId5"/>
  </p:sldIdLst>
  <p:sldSz cx="12192000" cy="6858000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576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3C39EB-D61D-465F-8CCE-AC06D128FF08}" type="datetimeFigureOut">
              <a:rPr lang="en-GB" smtClean="0"/>
              <a:t>19/12/2019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BF61FB-9004-4D68-80D8-9096073887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98974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12/19/2019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12/19/2019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12/19/2019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12/19/2019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12/19/2019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12/19/2019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12/19/2019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12/19/2019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12/19/2019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12/19/2019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12/19/2019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12/19/2019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12/19/2019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12/19/2019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12/19/2019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12/19/2019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12/19/2019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12/19/2019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SAFETY FIRST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The School Council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2940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Road Safety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2982" y="2539106"/>
            <a:ext cx="8825659" cy="3416300"/>
          </a:xfrm>
        </p:spPr>
        <p:txBody>
          <a:bodyPr/>
          <a:lstStyle/>
          <a:p>
            <a:r>
              <a:rPr lang="en-GB" dirty="0" smtClean="0"/>
              <a:t>Be bright, be seen- make sure </a:t>
            </a:r>
            <a:r>
              <a:rPr lang="en-GB" u="sng" dirty="0" smtClean="0"/>
              <a:t>everyone </a:t>
            </a:r>
            <a:r>
              <a:rPr lang="en-GB" dirty="0" smtClean="0"/>
              <a:t>ALWAYS </a:t>
            </a:r>
            <a:r>
              <a:rPr lang="en-GB" dirty="0" smtClean="0"/>
              <a:t>wears </a:t>
            </a:r>
            <a:r>
              <a:rPr lang="en-GB" dirty="0" smtClean="0"/>
              <a:t>bright clothes.</a:t>
            </a:r>
          </a:p>
          <a:p>
            <a:r>
              <a:rPr lang="en-GB" dirty="0" smtClean="0"/>
              <a:t>STOP, LOOK, LISTEN, THINK</a:t>
            </a:r>
          </a:p>
          <a:p>
            <a:r>
              <a:rPr lang="en-GB" dirty="0" smtClean="0"/>
              <a:t>ALWAYS wear a helmet if you are cycling.</a:t>
            </a:r>
          </a:p>
          <a:p>
            <a:r>
              <a:rPr lang="en-GB" dirty="0" smtClean="0"/>
              <a:t>DO NOT text, listen to music or have headphones in when you are walking near a road.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1473" y="4247256"/>
            <a:ext cx="2926080" cy="2194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35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Fire Safety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NEVER play around fire places, ovens or heaters because you could get burnt!</a:t>
            </a:r>
          </a:p>
          <a:p>
            <a:r>
              <a:rPr lang="en-GB" dirty="0" smtClean="0"/>
              <a:t>MAKE SURE you have a working smoke alarm in every bedroom and check this with your grown ups.</a:t>
            </a:r>
          </a:p>
          <a:p>
            <a:r>
              <a:rPr lang="en-GB" dirty="0" smtClean="0"/>
              <a:t>Tell your grown ups to check your smoke alarms EVERY month.</a:t>
            </a:r>
          </a:p>
          <a:p>
            <a:r>
              <a:rPr lang="en-GB" dirty="0" smtClean="0"/>
              <a:t>MAKE SURE you know where to leave the house if there is a fire.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5879" y="3528811"/>
            <a:ext cx="3118834" cy="3118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705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BULLYING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TALK to your teacher or your family if you feel like you are being bullied.</a:t>
            </a:r>
          </a:p>
          <a:p>
            <a:r>
              <a:rPr lang="en-GB" dirty="0" smtClean="0"/>
              <a:t>DO NOT feel like you are the only person being bullied because it happens to lots of people and there is ALWAYS someone who can help.</a:t>
            </a:r>
          </a:p>
          <a:p>
            <a:r>
              <a:rPr lang="en-GB" dirty="0" smtClean="0"/>
              <a:t>Bullying is different to falling out with your friend.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4603" y="3626476"/>
            <a:ext cx="2879501" cy="2879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586789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18</TotalTime>
  <Words>172</Words>
  <Application>Microsoft Office PowerPoint</Application>
  <PresentationFormat>Widescreen</PresentationFormat>
  <Paragraphs>16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Century Gothic</vt:lpstr>
      <vt:lpstr>Wingdings 3</vt:lpstr>
      <vt:lpstr>Ion Boardroom</vt:lpstr>
      <vt:lpstr>SAFETY FIRST</vt:lpstr>
      <vt:lpstr>Road Safety</vt:lpstr>
      <vt:lpstr>Fire Safety</vt:lpstr>
      <vt:lpstr>BULLYING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SAFETY FIRST</dc:title>
  <dc:creator>Greenfield</dc:creator>
  <cp:lastModifiedBy>Greenfield</cp:lastModifiedBy>
  <cp:revision>4</cp:revision>
  <cp:lastPrinted>2019-12-11T13:20:22Z</cp:lastPrinted>
  <dcterms:created xsi:type="dcterms:W3CDTF">2019-12-11T13:03:48Z</dcterms:created>
  <dcterms:modified xsi:type="dcterms:W3CDTF">2019-12-19T10:54:16Z</dcterms:modified>
</cp:coreProperties>
</file>