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9" r:id="rId3"/>
    <p:sldId id="260" r:id="rId4"/>
    <p:sldId id="261" r:id="rId5"/>
    <p:sldId id="262" r:id="rId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296" autoAdjust="0"/>
    <p:restoredTop sz="90328"/>
  </p:normalViewPr>
  <p:slideViewPr>
    <p:cSldViewPr snapToGrid="0">
      <p:cViewPr varScale="1">
        <p:scale>
          <a:sx n="78" d="100"/>
          <a:sy n="78" d="100"/>
        </p:scale>
        <p:origin x="864"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B61BEF0D-F0BB-DE4B-95CE-6DB70DBA9567}" type="datetimeFigureOut">
              <a:rPr lang="en-US" dirty="0"/>
              <a:pPr/>
              <a:t>1/13/2021</a:t>
            </a:fld>
            <a:endParaRPr lang="en-US" dirty="0"/>
          </a:p>
        </p:txBody>
      </p:sp>
      <p:sp>
        <p:nvSpPr>
          <p:cNvPr id="5" name="Footer Placeholder 4"/>
          <p:cNvSpPr>
            <a:spLocks noGrp="1"/>
          </p:cNvSpPr>
          <p:nvPr>
            <p:ph type="ftr" sz="quarter" idx="11"/>
          </p:nvPr>
        </p:nvSpPr>
        <p:spPr>
          <a:xfrm>
            <a:off x="2692397" y="5037663"/>
            <a:ext cx="5214635" cy="279400"/>
          </a:xfrm>
        </p:spPr>
        <p:txBody>
          <a:bodyPr/>
          <a:lstStyle/>
          <a:p>
            <a:endParaRPr lang="en-US" dirty="0"/>
          </a:p>
        </p:txBody>
      </p:sp>
      <p:sp>
        <p:nvSpPr>
          <p:cNvPr id="6" name="Slide Number Placeholder 5"/>
          <p:cNvSpPr>
            <a:spLocks noGrp="1"/>
          </p:cNvSpPr>
          <p:nvPr>
            <p:ph type="sldNum" sz="quarter" idx="12"/>
          </p:nvPr>
        </p:nvSpPr>
        <p:spPr>
          <a:xfrm>
            <a:off x="8956900" y="5037663"/>
            <a:ext cx="551167" cy="279400"/>
          </a:xfrm>
        </p:spPr>
        <p:txBody>
          <a:bodyPr/>
          <a:lstStyle/>
          <a:p>
            <a:fld id="{D57F1E4F-1CFF-5643-939E-217C01CDF565}" type="slidenum">
              <a:rPr lang="en-US" dirty="0"/>
              <a:pPr/>
              <a:t>‹#›</a:t>
            </a:fld>
            <a:endParaRPr lang="en-US" dirty="0"/>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2647F38-B617-4D2F-AE0A-013F0C4D2C57}" type="datetimeFigureOut">
              <a:rPr lang="en-US" dirty="0"/>
              <a:t>1/13/2021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E97799C9-84D9-46D2-A11E-BCF8A720529D}"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5BFA754-D5C3-4E66-96A6-867B257F58DC}" type="datetimeFigureOut">
              <a:rPr lang="en-US" dirty="0"/>
              <a:t>1/13/2021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D84065D-F351-4B03-BD91-D8A6B8D4B362}"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1/13/2021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1/13/2021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1/13/2021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1/13/2021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1/13/2021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1/13/2021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B61BEF0D-F0BB-DE4B-95CE-6DB70DBA9567}" type="datetimeFigureOut">
              <a:rPr lang="en-US" dirty="0"/>
              <a:pPr/>
              <a:t>1/13/2021</a:t>
            </a:fld>
            <a:endParaRPr lang="en-US" dirty="0"/>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dirty="0"/>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68" r:id="rId2"/>
    <p:sldLayoutId id="2147483651" r:id="rId3"/>
    <p:sldLayoutId id="2147483669" r:id="rId4"/>
    <p:sldLayoutId id="2147483653" r:id="rId5"/>
    <p:sldLayoutId id="2147483654" r:id="rId6"/>
    <p:sldLayoutId id="2147483655" r:id="rId7"/>
    <p:sldLayoutId id="2147483656" r:id="rId8"/>
    <p:sldLayoutId id="2147483660" r:id="rId9"/>
    <p:sldLayoutId id="2147483657" r:id="rId10"/>
    <p:sldLayoutId id="2147483663" r:id="rId11"/>
    <p:sldLayoutId id="2147483664" r:id="rId12"/>
    <p:sldLayoutId id="2147483665" r:id="rId13"/>
    <p:sldLayoutId id="2147483666" r:id="rId14"/>
    <p:sldLayoutId id="2147483667" r:id="rId15"/>
    <p:sldLayoutId id="2147483658" r:id="rId16"/>
    <p:sldLayoutId id="2147483659"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9.xml"/><Relationship Id="rId4" Type="http://schemas.openxmlformats.org/officeDocument/2006/relationships/image" Target="../media/image9.png"/></Relationships>
</file>

<file path=ppt/slides/_rels/slide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3" Type="http://schemas.openxmlformats.org/officeDocument/2006/relationships/hyperlink" Target="https://www.google.com/search?q=when+did+anne+bancroft+expedition+take+place&amp;safe=strict&amp;sa=X&amp;bih=667&amp;biw=1366&amp;hl=en-GB&amp;sxsrf=ALeKk032VecNOCjtXdtfdBNL0JuF4Pby0Q:1610460038977&amp;tbm=isch&amp;source=iu&amp;ictx=1&amp;fir=Rpn2lTw-gpYPpM%252C02275ebceiP1dM%252C_&amp;vet=1&amp;usg=AI4_-kQxaO_ot-bakEi74Dyv0ABemcP1Uw&amp;ved=2ahUKEwiC77CUx5buAhWDi1wKHcY6BbMQ9QF6BAgIEAE#imgrc=Rpn2lTw-gpYPpM" TargetMode="External"/><Relationship Id="rId2" Type="http://schemas.openxmlformats.org/officeDocument/2006/relationships/image" Target="../media/image11.png"/><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985681" y="2061631"/>
            <a:ext cx="4229102" cy="884769"/>
          </a:xfrm>
        </p:spPr>
        <p:txBody>
          <a:bodyPr/>
          <a:lstStyle/>
          <a:p>
            <a:r>
              <a:rPr lang="en-GB" dirty="0"/>
              <a:t>Ann Bancroft</a:t>
            </a:r>
          </a:p>
        </p:txBody>
      </p:sp>
      <p:sp>
        <p:nvSpPr>
          <p:cNvPr id="3" name="Subtitle 2"/>
          <p:cNvSpPr>
            <a:spLocks noGrp="1"/>
          </p:cNvSpPr>
          <p:nvPr>
            <p:ph type="subTitle" idx="1"/>
          </p:nvPr>
        </p:nvSpPr>
        <p:spPr>
          <a:xfrm>
            <a:off x="2628899" y="4013197"/>
            <a:ext cx="1968502" cy="876303"/>
          </a:xfrm>
        </p:spPr>
        <p:txBody>
          <a:bodyPr/>
          <a:lstStyle/>
          <a:p>
            <a:pPr algn="l"/>
            <a:r>
              <a:rPr lang="en-GB" dirty="0"/>
              <a:t>By Jessica Cuthill</a:t>
            </a:r>
          </a:p>
          <a:p>
            <a:pPr algn="l"/>
            <a:r>
              <a:rPr lang="en-GB" dirty="0"/>
              <a:t>Year6</a:t>
            </a:r>
          </a:p>
        </p:txBody>
      </p:sp>
    </p:spTree>
    <p:extLst>
      <p:ext uri="{BB962C8B-B14F-4D97-AF65-F5344CB8AC3E}">
        <p14:creationId xmlns:p14="http://schemas.microsoft.com/office/powerpoint/2010/main" val="95265663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Effect transition="in" filter="fade">
                                      <p:cBhvr>
                                        <p:cTn id="21" dur="1000"/>
                                        <p:tgtEl>
                                          <p:spTgt spid="3">
                                            <p:txEl>
                                              <p:pRg st="1" end="1"/>
                                            </p:txEl>
                                          </p:spTgt>
                                        </p:tgtEl>
                                      </p:cBhvr>
                                    </p:animEffect>
                                    <p:anim calcmode="lin" valueType="num">
                                      <p:cBhvr>
                                        <p:cTn id="22"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idx="1"/>
          </p:nvPr>
        </p:nvPicPr>
        <p:blipFill>
          <a:blip r:embed="rId2"/>
          <a:srcRect l="2832" r="2832"/>
          <a:stretch>
            <a:fillRect/>
          </a:stretch>
        </p:blipFill>
        <p:spPr>
          <a:xfrm>
            <a:off x="8001000" y="1117600"/>
            <a:ext cx="3327400" cy="4665132"/>
          </a:xfrm>
          <a:prstGeom prst="rect">
            <a:avLst/>
          </a:prstGeom>
        </p:spPr>
      </p:pic>
      <p:sp>
        <p:nvSpPr>
          <p:cNvPr id="4" name="Text Placeholder 3"/>
          <p:cNvSpPr>
            <a:spLocks noGrp="1"/>
          </p:cNvSpPr>
          <p:nvPr>
            <p:ph type="body" sz="half" idx="2"/>
          </p:nvPr>
        </p:nvSpPr>
        <p:spPr>
          <a:xfrm>
            <a:off x="1130299" y="1231900"/>
            <a:ext cx="3848101" cy="4550832"/>
          </a:xfrm>
        </p:spPr>
        <p:txBody>
          <a:bodyPr>
            <a:normAutofit/>
          </a:bodyPr>
          <a:lstStyle/>
          <a:p>
            <a:pPr algn="l"/>
            <a:r>
              <a:rPr lang="en-GB" dirty="0"/>
              <a:t>Ann Bancroft is famous for being the first women to trek to the North Pole. She was born in 29 September 1955</a:t>
            </a:r>
            <a:r>
              <a:rPr lang="en-GB" dirty="0">
                <a:solidFill>
                  <a:srgbClr val="202124"/>
                </a:solidFill>
                <a:latin typeface="+mj-lt"/>
              </a:rPr>
              <a:t> and died on the </a:t>
            </a:r>
            <a:r>
              <a:rPr lang="en-GB" dirty="0"/>
              <a:t>6 June 2005</a:t>
            </a:r>
            <a:r>
              <a:rPr lang="en-GB" dirty="0">
                <a:solidFill>
                  <a:srgbClr val="202124"/>
                </a:solidFill>
                <a:latin typeface="+mj-lt"/>
              </a:rPr>
              <a:t>. </a:t>
            </a:r>
            <a:r>
              <a:rPr lang="en-GB" dirty="0"/>
              <a:t>Ann Bancroft is an American author, teacher, adventurer, and public speaker. She was the first woman to successfully finish a number of arduous expeditions to the Arctic and Antarctic. Ann Bancroft grew up in rural Minnesota in what she described as a family of risk takers. Although she struggled with a learning disability, she graduated from St. Paul Academy and Summit School and became a physical education teacher, coach, and wilderness instructor in the St. Paul area.</a:t>
            </a:r>
            <a:endParaRPr lang="en-GB" dirty="0">
              <a:latin typeface="+mj-lt"/>
            </a:endParaRPr>
          </a:p>
        </p:txBody>
      </p:sp>
      <p:pic>
        <p:nvPicPr>
          <p:cNvPr id="6" name="Picture 5"/>
          <p:cNvPicPr>
            <a:picLocks noChangeAspect="1"/>
          </p:cNvPicPr>
          <p:nvPr/>
        </p:nvPicPr>
        <p:blipFill>
          <a:blip r:embed="rId3"/>
          <a:stretch>
            <a:fillRect/>
          </a:stretch>
        </p:blipFill>
        <p:spPr>
          <a:xfrm>
            <a:off x="4978400" y="675216"/>
            <a:ext cx="2878794" cy="2194984"/>
          </a:xfrm>
          <a:prstGeom prst="rect">
            <a:avLst/>
          </a:prstGeom>
        </p:spPr>
      </p:pic>
      <p:pic>
        <p:nvPicPr>
          <p:cNvPr id="7" name="Picture 6"/>
          <p:cNvPicPr>
            <a:picLocks noChangeAspect="1"/>
          </p:cNvPicPr>
          <p:nvPr/>
        </p:nvPicPr>
        <p:blipFill>
          <a:blip r:embed="rId4"/>
          <a:stretch>
            <a:fillRect/>
          </a:stretch>
        </p:blipFill>
        <p:spPr>
          <a:xfrm>
            <a:off x="5122206" y="3064403"/>
            <a:ext cx="2485094" cy="2865587"/>
          </a:xfrm>
          <a:prstGeom prst="rect">
            <a:avLst/>
          </a:prstGeom>
        </p:spPr>
      </p:pic>
    </p:spTree>
    <p:extLst>
      <p:ext uri="{BB962C8B-B14F-4D97-AF65-F5344CB8AC3E}">
        <p14:creationId xmlns:p14="http://schemas.microsoft.com/office/powerpoint/2010/main" val="1390898535"/>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arn(inVertical)">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arn(inVertical)">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barn(inVertical)">
                                      <p:cBhvr>
                                        <p:cTn id="2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idx="1"/>
          </p:nvPr>
        </p:nvPicPr>
        <p:blipFill>
          <a:blip r:embed="rId2"/>
          <a:srcRect l="11813" r="11813"/>
          <a:stretch>
            <a:fillRect/>
          </a:stretch>
        </p:blipFill>
        <p:spPr>
          <a:xfrm>
            <a:off x="5689600" y="1054100"/>
            <a:ext cx="5430838" cy="4775200"/>
          </a:xfrm>
          <a:prstGeom prst="rect">
            <a:avLst/>
          </a:prstGeom>
        </p:spPr>
      </p:pic>
      <p:sp>
        <p:nvSpPr>
          <p:cNvPr id="4" name="Text Placeholder 3"/>
          <p:cNvSpPr>
            <a:spLocks noGrp="1"/>
          </p:cNvSpPr>
          <p:nvPr>
            <p:ph type="body" sz="half" idx="2"/>
          </p:nvPr>
        </p:nvSpPr>
        <p:spPr>
          <a:xfrm>
            <a:off x="825500" y="774700"/>
            <a:ext cx="4444999" cy="5143500"/>
          </a:xfrm>
        </p:spPr>
        <p:txBody>
          <a:bodyPr/>
          <a:lstStyle/>
          <a:p>
            <a:pPr algn="l"/>
            <a:r>
              <a:rPr lang="en-GB" dirty="0"/>
              <a:t>When an opportunity arose to participate in the 1986 Steger International Polar Expedition, Ann Bancroft resigned her teaching position. The group departed from Ellesmere Island on March 6, and after 56 days she and five other team members arrived at the North Pole by dogsled without benefit of resupply. She thus became the first woman to reach the North Pole by sled and on foot. In 1992 she was the leader of the first team of women to ski across Greenland. In November 1992 she led three other women on the grassroots-funded American Women’s Expedition to Antarctica. After successfully completing their 67-day, 660-mile (1,060-km) journey in early 1993, they became the first women’s team to reach the South Pole on skis, and Bancroft was the first woman to have stood at both poles.</a:t>
            </a:r>
          </a:p>
        </p:txBody>
      </p:sp>
    </p:spTree>
    <p:extLst>
      <p:ext uri="{BB962C8B-B14F-4D97-AF65-F5344CB8AC3E}">
        <p14:creationId xmlns:p14="http://schemas.microsoft.com/office/powerpoint/2010/main" val="423517004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2000"/>
                                        <p:tgtEl>
                                          <p:spTgt spid="4">
                                            <p:txEl>
                                              <p:pRg st="0" end="0"/>
                                            </p:txEl>
                                          </p:spTgt>
                                        </p:tgtEl>
                                      </p:cBhvr>
                                    </p:animEffect>
                                    <p:anim calcmode="lin" valueType="num">
                                      <p:cBhvr>
                                        <p:cTn id="8" dur="2000" fill="hold"/>
                                        <p:tgtEl>
                                          <p:spTgt spid="4">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4">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6" presetClass="entr" presetSubtype="16" fill="hold"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circle(in)">
                                      <p:cBhvr>
                                        <p:cTn id="14"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Placeholder 6"/>
          <p:cNvPicPr>
            <a:picLocks noGrp="1" noChangeAspect="1"/>
          </p:cNvPicPr>
          <p:nvPr>
            <p:ph type="pic" idx="1"/>
          </p:nvPr>
        </p:nvPicPr>
        <p:blipFill>
          <a:blip r:embed="rId2"/>
          <a:srcRect l="7378" r="7378"/>
          <a:stretch>
            <a:fillRect/>
          </a:stretch>
        </p:blipFill>
        <p:spPr>
          <a:prstGeom prst="rect">
            <a:avLst/>
          </a:prstGeom>
        </p:spPr>
      </p:pic>
      <p:sp>
        <p:nvSpPr>
          <p:cNvPr id="4" name="Text Placeholder 3"/>
          <p:cNvSpPr>
            <a:spLocks noGrp="1"/>
          </p:cNvSpPr>
          <p:nvPr>
            <p:ph type="body" sz="half" idx="2"/>
          </p:nvPr>
        </p:nvSpPr>
        <p:spPr>
          <a:xfrm>
            <a:off x="1219198" y="876300"/>
            <a:ext cx="6299202" cy="5283200"/>
          </a:xfrm>
        </p:spPr>
        <p:txBody>
          <a:bodyPr>
            <a:normAutofit lnSpcReduction="10000"/>
          </a:bodyPr>
          <a:lstStyle/>
          <a:p>
            <a:pPr algn="l"/>
            <a:r>
              <a:rPr lang="en-GB" dirty="0"/>
              <a:t>1993 - Ann led the American Women's Expedition to the South Pole, a 67-day expedition of 660 miles (1,060 km) on skis by four women, earning the distinction of being the first known woman in history to cross the ice to both the North and South Poles. Bancroft returned to Antarctica in 2001, when she and Norwegian polar explorer Liv Arensen became the first women to complete a transcontinental crossing there. Their roughly 1,700-mile (2,750-km) journey skiing and sailing took 94 days. One of the world’s preeminent polar explorers, Ann Bancroft has received numerous awards for her accomplishments and public service. She helps women and girls throughout the world pursue their dreams through grants provided by the Ann Bancroft Foundation and, through Bancroft Arnesen Explore, offers educational curricula aimed at inspiring young people to achieve their individual goals and fulfil their personal potential. A former special education teacher, Bancroft is an instructor for Wilderness Inquiry, which provides outdoor adventures for disabled and able-bodied individuals. She is also a spokesperson for organizations including Wilderness Inquiry, the Learning Disabilities Association, and Girl Scouts of the U.S.A.</a:t>
            </a:r>
          </a:p>
        </p:txBody>
      </p:sp>
      <p:sp>
        <p:nvSpPr>
          <p:cNvPr id="6" name="AutoShape 2" descr="Image result for when did anne bancroft expedition take place">
            <a:hlinkClick r:id="rId3"/>
          </p:cNvPr>
          <p:cNvSpPr>
            <a:spLocks noChangeAspect="1" noChangeArrowheads="1"/>
          </p:cNvSpPr>
          <p:nvPr/>
        </p:nvSpPr>
        <p:spPr bwMode="auto">
          <a:xfrm>
            <a:off x="34925" y="-60325"/>
            <a:ext cx="1028700" cy="15240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278309511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ractur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p:cTn id="7" dur="500" fill="hold"/>
                                        <p:tgtEl>
                                          <p:spTgt spid="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31" presetClass="entr" presetSubtype="0" fill="hold" nodeType="click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p:cTn id="14" dur="1000" fill="hold"/>
                                        <p:tgtEl>
                                          <p:spTgt spid="7"/>
                                        </p:tgtEl>
                                        <p:attrNameLst>
                                          <p:attrName>ppt_w</p:attrName>
                                        </p:attrNameLst>
                                      </p:cBhvr>
                                      <p:tavLst>
                                        <p:tav tm="0">
                                          <p:val>
                                            <p:fltVal val="0"/>
                                          </p:val>
                                        </p:tav>
                                        <p:tav tm="100000">
                                          <p:val>
                                            <p:strVal val="#ppt_w"/>
                                          </p:val>
                                        </p:tav>
                                      </p:tavLst>
                                    </p:anim>
                                    <p:anim calcmode="lin" valueType="num">
                                      <p:cBhvr>
                                        <p:cTn id="15" dur="1000" fill="hold"/>
                                        <p:tgtEl>
                                          <p:spTgt spid="7"/>
                                        </p:tgtEl>
                                        <p:attrNameLst>
                                          <p:attrName>ppt_h</p:attrName>
                                        </p:attrNameLst>
                                      </p:cBhvr>
                                      <p:tavLst>
                                        <p:tav tm="0">
                                          <p:val>
                                            <p:fltVal val="0"/>
                                          </p:val>
                                        </p:tav>
                                        <p:tav tm="100000">
                                          <p:val>
                                            <p:strVal val="#ppt_h"/>
                                          </p:val>
                                        </p:tav>
                                      </p:tavLst>
                                    </p:anim>
                                    <p:anim calcmode="lin" valueType="num">
                                      <p:cBhvr>
                                        <p:cTn id="16" dur="1000" fill="hold"/>
                                        <p:tgtEl>
                                          <p:spTgt spid="7"/>
                                        </p:tgtEl>
                                        <p:attrNameLst>
                                          <p:attrName>style.rotation</p:attrName>
                                        </p:attrNameLst>
                                      </p:cBhvr>
                                      <p:tavLst>
                                        <p:tav tm="0">
                                          <p:val>
                                            <p:fltVal val="90"/>
                                          </p:val>
                                        </p:tav>
                                        <p:tav tm="100000">
                                          <p:val>
                                            <p:fltVal val="0"/>
                                          </p:val>
                                        </p:tav>
                                      </p:tavLst>
                                    </p:anim>
                                    <p:animEffect transition="in" filter="fade">
                                      <p:cBhvr>
                                        <p:cTn id="17"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The End!</a:t>
            </a:r>
          </a:p>
        </p:txBody>
      </p:sp>
      <p:sp>
        <p:nvSpPr>
          <p:cNvPr id="3" name="Subtitle 2"/>
          <p:cNvSpPr>
            <a:spLocks noGrp="1"/>
          </p:cNvSpPr>
          <p:nvPr>
            <p:ph type="subTitle" idx="1"/>
          </p:nvPr>
        </p:nvSpPr>
        <p:spPr/>
        <p:txBody>
          <a:bodyPr>
            <a:normAutofit fontScale="92500" lnSpcReduction="10000"/>
          </a:bodyPr>
          <a:lstStyle/>
          <a:p>
            <a:r>
              <a:rPr lang="en-GB" sz="4000" dirty="0"/>
              <a:t>Any Questions?</a:t>
            </a:r>
          </a:p>
          <a:p>
            <a:r>
              <a:rPr lang="en-GB" sz="4000" dirty="0"/>
              <a:t>(You can email me them)</a:t>
            </a:r>
          </a:p>
        </p:txBody>
      </p:sp>
    </p:spTree>
    <p:extLst>
      <p:ext uri="{BB962C8B-B14F-4D97-AF65-F5344CB8AC3E}">
        <p14:creationId xmlns:p14="http://schemas.microsoft.com/office/powerpoint/2010/main" val="81973920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docProps/app.xml><?xml version="1.0" encoding="utf-8"?>
<Properties xmlns="http://schemas.openxmlformats.org/officeDocument/2006/extended-properties" xmlns:vt="http://schemas.openxmlformats.org/officeDocument/2006/docPropsVTypes">
  <Template>Organic</Template>
  <TotalTime>71</TotalTime>
  <Words>515</Words>
  <Application>Microsoft Office PowerPoint</Application>
  <PresentationFormat>Widescreen</PresentationFormat>
  <Paragraphs>9</Paragraphs>
  <Slides>5</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5</vt:i4>
      </vt:variant>
    </vt:vector>
  </HeadingPairs>
  <TitlesOfParts>
    <vt:vector size="8" baseType="lpstr">
      <vt:lpstr>Arial</vt:lpstr>
      <vt:lpstr>Garamond</vt:lpstr>
      <vt:lpstr>Organic</vt:lpstr>
      <vt:lpstr>Ann Bancroft</vt:lpstr>
      <vt:lpstr>PowerPoint Presentation</vt:lpstr>
      <vt:lpstr>PowerPoint Presentation</vt:lpstr>
      <vt:lpstr>PowerPoint Presentation</vt:lpstr>
      <vt:lpstr>The End!</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Ann Bancroft</dc:title>
  <dc:creator>Helen Cuthill</dc:creator>
  <cp:lastModifiedBy>Donna  Juster</cp:lastModifiedBy>
  <cp:revision>8</cp:revision>
  <dcterms:created xsi:type="dcterms:W3CDTF">2021-01-12T13:28:05Z</dcterms:created>
  <dcterms:modified xsi:type="dcterms:W3CDTF">2021-01-13T09:46:47Z</dcterms:modified>
</cp:coreProperties>
</file>