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2" r:id="rId6"/>
    <p:sldId id="260" r:id="rId7"/>
    <p:sldId id="261" r:id="rId8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D82AA5-F7BA-4B8C-9B13-58818E0CDEF3}" v="2" dt="2025-11-04T16:39:40.2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 Mubiru" userId="3afb3925-1ac0-4e19-82db-4fe9aa57b27b" providerId="ADAL" clId="{7326C753-6172-4CDF-A379-8FCB9011B527}"/>
    <pc:docChg chg="undo custSel addSld delSld modSld">
      <pc:chgData name="Rebecca  Mubiru" userId="3afb3925-1ac0-4e19-82db-4fe9aa57b27b" providerId="ADAL" clId="{7326C753-6172-4CDF-A379-8FCB9011B527}" dt="2025-11-04T16:54:24.025" v="134" actId="14100"/>
      <pc:docMkLst>
        <pc:docMk/>
      </pc:docMkLst>
      <pc:sldChg chg="addSp delSp modSp mod addAnim delAnim">
        <pc:chgData name="Rebecca  Mubiru" userId="3afb3925-1ac0-4e19-82db-4fe9aa57b27b" providerId="ADAL" clId="{7326C753-6172-4CDF-A379-8FCB9011B527}" dt="2025-10-15T17:44:59.074" v="14" actId="1036"/>
        <pc:sldMkLst>
          <pc:docMk/>
          <pc:sldMk cId="1249246640" sldId="256"/>
        </pc:sldMkLst>
        <pc:spChg chg="mod">
          <ac:chgData name="Rebecca  Mubiru" userId="3afb3925-1ac0-4e19-82db-4fe9aa57b27b" providerId="ADAL" clId="{7326C753-6172-4CDF-A379-8FCB9011B527}" dt="2025-10-15T16:57:22.641" v="10" actId="26606"/>
          <ac:spMkLst>
            <pc:docMk/>
            <pc:sldMk cId="1249246640" sldId="256"/>
            <ac:spMk id="2" creationId="{FA30DB32-C197-2CB4-F938-3E255323E335}"/>
          </ac:spMkLst>
        </pc:spChg>
        <pc:spChg chg="mod">
          <ac:chgData name="Rebecca  Mubiru" userId="3afb3925-1ac0-4e19-82db-4fe9aa57b27b" providerId="ADAL" clId="{7326C753-6172-4CDF-A379-8FCB9011B527}" dt="2025-10-15T17:44:56.564" v="13" actId="1036"/>
          <ac:spMkLst>
            <pc:docMk/>
            <pc:sldMk cId="1249246640" sldId="256"/>
            <ac:spMk id="3" creationId="{B5389133-9D46-D21F-3CCE-1DD6192BECD6}"/>
          </ac:spMkLst>
        </pc:spChg>
        <pc:spChg chg="add">
          <ac:chgData name="Rebecca  Mubiru" userId="3afb3925-1ac0-4e19-82db-4fe9aa57b27b" providerId="ADAL" clId="{7326C753-6172-4CDF-A379-8FCB9011B527}" dt="2025-10-15T16:57:22.641" v="10" actId="26606"/>
          <ac:spMkLst>
            <pc:docMk/>
            <pc:sldMk cId="1249246640" sldId="256"/>
            <ac:spMk id="1062" creationId="{CFD1D2CD-954D-4C4D-B505-05EAD159B230}"/>
          </ac:spMkLst>
        </pc:spChg>
        <pc:picChg chg="mod">
          <ac:chgData name="Rebecca  Mubiru" userId="3afb3925-1ac0-4e19-82db-4fe9aa57b27b" providerId="ADAL" clId="{7326C753-6172-4CDF-A379-8FCB9011B527}" dt="2025-10-15T17:44:59.074" v="14" actId="1036"/>
          <ac:picMkLst>
            <pc:docMk/>
            <pc:sldMk cId="1249246640" sldId="256"/>
            <ac:picMk id="1026" creationId="{9108D84B-1085-1656-173A-E43CBBA6A2BB}"/>
          </ac:picMkLst>
        </pc:picChg>
        <pc:cxnChg chg="add">
          <ac:chgData name="Rebecca  Mubiru" userId="3afb3925-1ac0-4e19-82db-4fe9aa57b27b" providerId="ADAL" clId="{7326C753-6172-4CDF-A379-8FCB9011B527}" dt="2025-10-15T16:57:22.641" v="10" actId="26606"/>
          <ac:cxnSpMkLst>
            <pc:docMk/>
            <pc:sldMk cId="1249246640" sldId="256"/>
            <ac:cxnSpMk id="1063" creationId="{A2D508B3-A66C-833E-D929-8DC211635676}"/>
          </ac:cxnSpMkLst>
        </pc:cxnChg>
      </pc:sldChg>
      <pc:sldChg chg="modSp mod">
        <pc:chgData name="Rebecca  Mubiru" userId="3afb3925-1ac0-4e19-82db-4fe9aa57b27b" providerId="ADAL" clId="{7326C753-6172-4CDF-A379-8FCB9011B527}" dt="2025-10-15T17:45:35.466" v="17" actId="255"/>
        <pc:sldMkLst>
          <pc:docMk/>
          <pc:sldMk cId="2079699773" sldId="257"/>
        </pc:sldMkLst>
        <pc:spChg chg="mod">
          <ac:chgData name="Rebecca  Mubiru" userId="3afb3925-1ac0-4e19-82db-4fe9aa57b27b" providerId="ADAL" clId="{7326C753-6172-4CDF-A379-8FCB9011B527}" dt="2025-10-15T17:45:35.466" v="17" actId="255"/>
          <ac:spMkLst>
            <pc:docMk/>
            <pc:sldMk cId="2079699773" sldId="257"/>
            <ac:spMk id="3" creationId="{231436DC-9005-E59B-379A-DC5A6F08E3D6}"/>
          </ac:spMkLst>
        </pc:spChg>
      </pc:sldChg>
      <pc:sldChg chg="addSp delSp modSp mod">
        <pc:chgData name="Rebecca  Mubiru" userId="3afb3925-1ac0-4e19-82db-4fe9aa57b27b" providerId="ADAL" clId="{7326C753-6172-4CDF-A379-8FCB9011B527}" dt="2025-10-15T18:29:18.749" v="34" actId="26606"/>
        <pc:sldMkLst>
          <pc:docMk/>
          <pc:sldMk cId="2451648937" sldId="258"/>
        </pc:sldMkLst>
        <pc:spChg chg="mod">
          <ac:chgData name="Rebecca  Mubiru" userId="3afb3925-1ac0-4e19-82db-4fe9aa57b27b" providerId="ADAL" clId="{7326C753-6172-4CDF-A379-8FCB9011B527}" dt="2025-10-15T18:29:18.749" v="34" actId="26606"/>
          <ac:spMkLst>
            <pc:docMk/>
            <pc:sldMk cId="2451648937" sldId="258"/>
            <ac:spMk id="2" creationId="{2AC561BC-8E50-F07F-E352-A9874A816A3C}"/>
          </ac:spMkLst>
        </pc:spChg>
        <pc:spChg chg="add">
          <ac:chgData name="Rebecca  Mubiru" userId="3afb3925-1ac0-4e19-82db-4fe9aa57b27b" providerId="ADAL" clId="{7326C753-6172-4CDF-A379-8FCB9011B527}" dt="2025-10-15T18:29:18.749" v="34" actId="26606"/>
          <ac:spMkLst>
            <pc:docMk/>
            <pc:sldMk cId="2451648937" sldId="258"/>
            <ac:spMk id="32" creationId="{A637580D-1176-4083-A9A1-BD8ED08996EC}"/>
          </ac:spMkLst>
        </pc:spChg>
        <pc:graphicFrameChg chg="mod modGraphic">
          <ac:chgData name="Rebecca  Mubiru" userId="3afb3925-1ac0-4e19-82db-4fe9aa57b27b" providerId="ADAL" clId="{7326C753-6172-4CDF-A379-8FCB9011B527}" dt="2025-10-15T18:29:18.749" v="34" actId="26606"/>
          <ac:graphicFrameMkLst>
            <pc:docMk/>
            <pc:sldMk cId="2451648937" sldId="258"/>
            <ac:graphicFrameMk id="23" creationId="{C4389079-5F67-F6F7-0140-6408E1826C56}"/>
          </ac:graphicFrameMkLst>
        </pc:graphicFrameChg>
        <pc:cxnChg chg="add">
          <ac:chgData name="Rebecca  Mubiru" userId="3afb3925-1ac0-4e19-82db-4fe9aa57b27b" providerId="ADAL" clId="{7326C753-6172-4CDF-A379-8FCB9011B527}" dt="2025-10-15T18:29:18.749" v="34" actId="26606"/>
          <ac:cxnSpMkLst>
            <pc:docMk/>
            <pc:sldMk cId="2451648937" sldId="258"/>
            <ac:cxnSpMk id="33" creationId="{B9C96FDC-E4C2-7D8A-44BA-572E7CD9E899}"/>
          </ac:cxnSpMkLst>
        </pc:cxnChg>
      </pc:sldChg>
      <pc:sldChg chg="addSp delSp modSp mod">
        <pc:chgData name="Rebecca  Mubiru" userId="3afb3925-1ac0-4e19-82db-4fe9aa57b27b" providerId="ADAL" clId="{7326C753-6172-4CDF-A379-8FCB9011B527}" dt="2025-10-15T18:12:15.823" v="31" actId="26606"/>
        <pc:sldMkLst>
          <pc:docMk/>
          <pc:sldMk cId="196714147" sldId="259"/>
        </pc:sldMkLst>
        <pc:spChg chg="mod">
          <ac:chgData name="Rebecca  Mubiru" userId="3afb3925-1ac0-4e19-82db-4fe9aa57b27b" providerId="ADAL" clId="{7326C753-6172-4CDF-A379-8FCB9011B527}" dt="2025-10-15T18:12:15.823" v="31" actId="26606"/>
          <ac:spMkLst>
            <pc:docMk/>
            <pc:sldMk cId="196714147" sldId="259"/>
            <ac:spMk id="2" creationId="{31F1C7C5-91FD-D97A-ED62-D7F195A8914E}"/>
          </ac:spMkLst>
        </pc:spChg>
        <pc:spChg chg="add">
          <ac:chgData name="Rebecca  Mubiru" userId="3afb3925-1ac0-4e19-82db-4fe9aa57b27b" providerId="ADAL" clId="{7326C753-6172-4CDF-A379-8FCB9011B527}" dt="2025-10-15T18:12:15.823" v="31" actId="26606"/>
          <ac:spMkLst>
            <pc:docMk/>
            <pc:sldMk cId="196714147" sldId="259"/>
            <ac:spMk id="2065" creationId="{744CAA32-F237-419C-A2DD-43C28D920D3C}"/>
          </ac:spMkLst>
        </pc:spChg>
        <pc:graphicFrameChg chg="mod ord modGraphic">
          <ac:chgData name="Rebecca  Mubiru" userId="3afb3925-1ac0-4e19-82db-4fe9aa57b27b" providerId="ADAL" clId="{7326C753-6172-4CDF-A379-8FCB9011B527}" dt="2025-10-15T18:12:15.823" v="31" actId="26606"/>
          <ac:graphicFrameMkLst>
            <pc:docMk/>
            <pc:sldMk cId="196714147" sldId="259"/>
            <ac:graphicFrameMk id="5" creationId="{9B2ABA73-04BD-F83E-12D7-6519584777DE}"/>
          </ac:graphicFrameMkLst>
        </pc:graphicFrameChg>
        <pc:picChg chg="add mod ord">
          <ac:chgData name="Rebecca  Mubiru" userId="3afb3925-1ac0-4e19-82db-4fe9aa57b27b" providerId="ADAL" clId="{7326C753-6172-4CDF-A379-8FCB9011B527}" dt="2025-10-15T18:12:15.823" v="31" actId="26606"/>
          <ac:picMkLst>
            <pc:docMk/>
            <pc:sldMk cId="196714147" sldId="259"/>
            <ac:picMk id="2050" creationId="{CEEE3D11-ED4B-8DB9-3AC6-F82B91EF876F}"/>
          </ac:picMkLst>
        </pc:picChg>
        <pc:picChg chg="add mod ord">
          <ac:chgData name="Rebecca  Mubiru" userId="3afb3925-1ac0-4e19-82db-4fe9aa57b27b" providerId="ADAL" clId="{7326C753-6172-4CDF-A379-8FCB9011B527}" dt="2025-10-15T18:12:15.823" v="31" actId="26606"/>
          <ac:picMkLst>
            <pc:docMk/>
            <pc:sldMk cId="196714147" sldId="259"/>
            <ac:picMk id="2052" creationId="{B839D889-905F-8CAC-BCB7-3D41DB560075}"/>
          </ac:picMkLst>
        </pc:picChg>
        <pc:picChg chg="add mod ord">
          <ac:chgData name="Rebecca  Mubiru" userId="3afb3925-1ac0-4e19-82db-4fe9aa57b27b" providerId="ADAL" clId="{7326C753-6172-4CDF-A379-8FCB9011B527}" dt="2025-10-15T18:12:15.823" v="31" actId="26606"/>
          <ac:picMkLst>
            <pc:docMk/>
            <pc:sldMk cId="196714147" sldId="259"/>
            <ac:picMk id="2054" creationId="{AB9033BB-4315-AFED-1EDD-63626213A4A6}"/>
          </ac:picMkLst>
        </pc:picChg>
        <pc:picChg chg="add mod ord">
          <ac:chgData name="Rebecca  Mubiru" userId="3afb3925-1ac0-4e19-82db-4fe9aa57b27b" providerId="ADAL" clId="{7326C753-6172-4CDF-A379-8FCB9011B527}" dt="2025-10-15T18:12:15.823" v="31" actId="26606"/>
          <ac:picMkLst>
            <pc:docMk/>
            <pc:sldMk cId="196714147" sldId="259"/>
            <ac:picMk id="2056" creationId="{76291B8D-24F6-D4E2-E0C9-88B576275968}"/>
          </ac:picMkLst>
        </pc:picChg>
        <pc:cxnChg chg="add">
          <ac:chgData name="Rebecca  Mubiru" userId="3afb3925-1ac0-4e19-82db-4fe9aa57b27b" providerId="ADAL" clId="{7326C753-6172-4CDF-A379-8FCB9011B527}" dt="2025-10-15T18:12:15.823" v="31" actId="26606"/>
          <ac:cxnSpMkLst>
            <pc:docMk/>
            <pc:sldMk cId="196714147" sldId="259"/>
            <ac:cxnSpMk id="2066" creationId="{5F36BA04-2CA4-4727-91BA-40C378D1403F}"/>
          </ac:cxnSpMkLst>
        </pc:cxnChg>
      </pc:sldChg>
      <pc:sldChg chg="addSp delSp modSp new del mod">
        <pc:chgData name="Rebecca  Mubiru" userId="3afb3925-1ac0-4e19-82db-4fe9aa57b27b" providerId="ADAL" clId="{7326C753-6172-4CDF-A379-8FCB9011B527}" dt="2025-11-04T16:40:05.763" v="52" actId="47"/>
        <pc:sldMkLst>
          <pc:docMk/>
          <pc:sldMk cId="383837942" sldId="261"/>
        </pc:sldMkLst>
        <pc:spChg chg="add del mod">
          <ac:chgData name="Rebecca  Mubiru" userId="3afb3925-1ac0-4e19-82db-4fe9aa57b27b" providerId="ADAL" clId="{7326C753-6172-4CDF-A379-8FCB9011B527}" dt="2025-11-04T16:40:00.526" v="51" actId="478"/>
          <ac:spMkLst>
            <pc:docMk/>
            <pc:sldMk cId="383837942" sldId="261"/>
            <ac:spMk id="2" creationId="{EC8FB773-BBF6-FA6C-94C3-7606290C463D}"/>
          </ac:spMkLst>
        </pc:spChg>
      </pc:sldChg>
      <pc:sldChg chg="addSp delSp modSp new mod setBg">
        <pc:chgData name="Rebecca  Mubiru" userId="3afb3925-1ac0-4e19-82db-4fe9aa57b27b" providerId="ADAL" clId="{7326C753-6172-4CDF-A379-8FCB9011B527}" dt="2025-11-04T16:41:05.080" v="71" actId="26606"/>
        <pc:sldMkLst>
          <pc:docMk/>
          <pc:sldMk cId="3836787732" sldId="261"/>
        </pc:sldMkLst>
        <pc:spChg chg="mod">
          <ac:chgData name="Rebecca  Mubiru" userId="3afb3925-1ac0-4e19-82db-4fe9aa57b27b" providerId="ADAL" clId="{7326C753-6172-4CDF-A379-8FCB9011B527}" dt="2025-11-04T16:41:05.080" v="71" actId="26606"/>
          <ac:spMkLst>
            <pc:docMk/>
            <pc:sldMk cId="3836787732" sldId="261"/>
            <ac:spMk id="2" creationId="{5EA7A4FC-5C8E-5930-08C3-FDDEB2BD58B7}"/>
          </ac:spMkLst>
        </pc:spChg>
        <pc:spChg chg="del">
          <ac:chgData name="Rebecca  Mubiru" userId="3afb3925-1ac0-4e19-82db-4fe9aa57b27b" providerId="ADAL" clId="{7326C753-6172-4CDF-A379-8FCB9011B527}" dt="2025-11-04T16:40:20.856" v="68" actId="478"/>
          <ac:spMkLst>
            <pc:docMk/>
            <pc:sldMk cId="3836787732" sldId="261"/>
            <ac:spMk id="3" creationId="{70D3DD48-5295-8444-63F1-B22041B94575}"/>
          </ac:spMkLst>
        </pc:spChg>
        <pc:spChg chg="add del">
          <ac:chgData name="Rebecca  Mubiru" userId="3afb3925-1ac0-4e19-82db-4fe9aa57b27b" providerId="ADAL" clId="{7326C753-6172-4CDF-A379-8FCB9011B527}" dt="2025-11-04T16:41:05.064" v="70" actId="26606"/>
          <ac:spMkLst>
            <pc:docMk/>
            <pc:sldMk cId="3836787732" sldId="261"/>
            <ac:spMk id="11" creationId="{19F9BF86-FE94-4517-B97D-026C7515E589}"/>
          </ac:spMkLst>
        </pc:spChg>
        <pc:spChg chg="add">
          <ac:chgData name="Rebecca  Mubiru" userId="3afb3925-1ac0-4e19-82db-4fe9aa57b27b" providerId="ADAL" clId="{7326C753-6172-4CDF-A379-8FCB9011B527}" dt="2025-11-04T16:41:05.080" v="71" actId="26606"/>
          <ac:spMkLst>
            <pc:docMk/>
            <pc:sldMk cId="3836787732" sldId="261"/>
            <ac:spMk id="15" creationId="{19F9BF86-FE94-4517-B97D-026C7515E589}"/>
          </ac:spMkLst>
        </pc:spChg>
        <pc:picChg chg="add del">
          <ac:chgData name="Rebecca  Mubiru" userId="3afb3925-1ac0-4e19-82db-4fe9aa57b27b" providerId="ADAL" clId="{7326C753-6172-4CDF-A379-8FCB9011B527}" dt="2025-11-04T16:41:05.064" v="70" actId="26606"/>
          <ac:picMkLst>
            <pc:docMk/>
            <pc:sldMk cId="3836787732" sldId="261"/>
            <ac:picMk id="6" creationId="{F58CB413-3169-2266-0817-0510BB01D884}"/>
          </ac:picMkLst>
        </pc:picChg>
        <pc:cxnChg chg="add">
          <ac:chgData name="Rebecca  Mubiru" userId="3afb3925-1ac0-4e19-82db-4fe9aa57b27b" providerId="ADAL" clId="{7326C753-6172-4CDF-A379-8FCB9011B527}" dt="2025-11-04T16:41:05.080" v="71" actId="26606"/>
          <ac:cxnSpMkLst>
            <pc:docMk/>
            <pc:sldMk cId="3836787732" sldId="261"/>
            <ac:cxnSpMk id="7" creationId="{118E06E4-607B-144B-382B-AD3D06B1EE8C}"/>
          </ac:cxnSpMkLst>
        </pc:cxnChg>
        <pc:cxnChg chg="add del">
          <ac:chgData name="Rebecca  Mubiru" userId="3afb3925-1ac0-4e19-82db-4fe9aa57b27b" providerId="ADAL" clId="{7326C753-6172-4CDF-A379-8FCB9011B527}" dt="2025-11-04T16:41:05.064" v="70" actId="26606"/>
          <ac:cxnSpMkLst>
            <pc:docMk/>
            <pc:sldMk cId="3836787732" sldId="261"/>
            <ac:cxnSpMk id="9" creationId="{118E06E4-607B-144B-382B-AD3D06B1EE8C}"/>
          </ac:cxnSpMkLst>
        </pc:cxnChg>
        <pc:cxnChg chg="add del">
          <ac:chgData name="Rebecca  Mubiru" userId="3afb3925-1ac0-4e19-82db-4fe9aa57b27b" providerId="ADAL" clId="{7326C753-6172-4CDF-A379-8FCB9011B527}" dt="2025-11-04T16:41:05.064" v="70" actId="26606"/>
          <ac:cxnSpMkLst>
            <pc:docMk/>
            <pc:sldMk cId="3836787732" sldId="261"/>
            <ac:cxnSpMk id="13" creationId="{750527CE-FCD0-40C8-B37A-39331C2A4FDF}"/>
          </ac:cxnSpMkLst>
        </pc:cxnChg>
        <pc:cxnChg chg="add">
          <ac:chgData name="Rebecca  Mubiru" userId="3afb3925-1ac0-4e19-82db-4fe9aa57b27b" providerId="ADAL" clId="{7326C753-6172-4CDF-A379-8FCB9011B527}" dt="2025-11-04T16:41:05.080" v="71" actId="26606"/>
          <ac:cxnSpMkLst>
            <pc:docMk/>
            <pc:sldMk cId="3836787732" sldId="261"/>
            <ac:cxnSpMk id="16" creationId="{59D7B6BE-A4E0-4483-BEC5-493AC3E5D2AD}"/>
          </ac:cxnSpMkLst>
        </pc:cxnChg>
      </pc:sldChg>
      <pc:sldChg chg="addSp delSp modSp new mod">
        <pc:chgData name="Rebecca  Mubiru" userId="3afb3925-1ac0-4e19-82db-4fe9aa57b27b" providerId="ADAL" clId="{7326C753-6172-4CDF-A379-8FCB9011B527}" dt="2025-11-04T16:54:24.025" v="134" actId="14100"/>
        <pc:sldMkLst>
          <pc:docMk/>
          <pc:sldMk cId="307910758" sldId="262"/>
        </pc:sldMkLst>
        <pc:spChg chg="mod">
          <ac:chgData name="Rebecca  Mubiru" userId="3afb3925-1ac0-4e19-82db-4fe9aa57b27b" providerId="ADAL" clId="{7326C753-6172-4CDF-A379-8FCB9011B527}" dt="2025-11-04T16:51:28.719" v="128" actId="20577"/>
          <ac:spMkLst>
            <pc:docMk/>
            <pc:sldMk cId="307910758" sldId="262"/>
            <ac:spMk id="2" creationId="{A53DDB51-6B97-D4D8-9FAC-E4ED76A134B7}"/>
          </ac:spMkLst>
        </pc:spChg>
        <pc:spChg chg="del">
          <ac:chgData name="Rebecca  Mubiru" userId="3afb3925-1ac0-4e19-82db-4fe9aa57b27b" providerId="ADAL" clId="{7326C753-6172-4CDF-A379-8FCB9011B527}" dt="2025-11-04T16:51:34.872" v="129" actId="22"/>
          <ac:spMkLst>
            <pc:docMk/>
            <pc:sldMk cId="307910758" sldId="262"/>
            <ac:spMk id="3" creationId="{6B33A099-42E5-884F-A900-5C52E20B2A32}"/>
          </ac:spMkLst>
        </pc:spChg>
        <pc:picChg chg="add mod ord">
          <ac:chgData name="Rebecca  Mubiru" userId="3afb3925-1ac0-4e19-82db-4fe9aa57b27b" providerId="ADAL" clId="{7326C753-6172-4CDF-A379-8FCB9011B527}" dt="2025-11-04T16:54:07.269" v="131" actId="1076"/>
          <ac:picMkLst>
            <pc:docMk/>
            <pc:sldMk cId="307910758" sldId="262"/>
            <ac:picMk id="5" creationId="{5660F166-7035-49DA-1C0B-1FFB7AC7ACE1}"/>
          </ac:picMkLst>
        </pc:picChg>
        <pc:picChg chg="add mod">
          <ac:chgData name="Rebecca  Mubiru" userId="3afb3925-1ac0-4e19-82db-4fe9aa57b27b" providerId="ADAL" clId="{7326C753-6172-4CDF-A379-8FCB9011B527}" dt="2025-11-04T16:54:24.025" v="134" actId="14100"/>
          <ac:picMkLst>
            <pc:docMk/>
            <pc:sldMk cId="307910758" sldId="262"/>
            <ac:picMk id="7" creationId="{26E0E305-776E-12DC-5457-C7C81411509C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30B2D9-0813-4C8F-B22D-15AC034F5C87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2167B0F-7696-429F-96B8-CCEA83192324}">
      <dgm:prSet/>
      <dgm:spPr/>
      <dgm:t>
        <a:bodyPr/>
        <a:lstStyle/>
        <a:p>
          <a:r>
            <a:rPr lang="en-US"/>
            <a:t>Making it REAL is a research-based project that has been used for many years as an example of good practice to Raise Early Achievement in Literacy.</a:t>
          </a:r>
        </a:p>
      </dgm:t>
    </dgm:pt>
    <dgm:pt modelId="{DB8272E7-F05C-4D90-B21A-3C4B30BA160B}" type="parTrans" cxnId="{EF2F54CC-98EE-466A-B8A4-4AD3367F500B}">
      <dgm:prSet/>
      <dgm:spPr/>
      <dgm:t>
        <a:bodyPr/>
        <a:lstStyle/>
        <a:p>
          <a:endParaRPr lang="en-US"/>
        </a:p>
      </dgm:t>
    </dgm:pt>
    <dgm:pt modelId="{A2D138C5-9997-4812-B4EB-AD858BC653DC}" type="sibTrans" cxnId="{EF2F54CC-98EE-466A-B8A4-4AD3367F500B}">
      <dgm:prSet/>
      <dgm:spPr/>
      <dgm:t>
        <a:bodyPr/>
        <a:lstStyle/>
        <a:p>
          <a:endParaRPr lang="en-US"/>
        </a:p>
      </dgm:t>
    </dgm:pt>
    <dgm:pt modelId="{F9E5B35B-5B2F-4A00-BD42-097694C36B4B}">
      <dgm:prSet/>
      <dgm:spPr/>
      <dgm:t>
        <a:bodyPr/>
        <a:lstStyle/>
        <a:p>
          <a:r>
            <a:rPr lang="en-US"/>
            <a:t>It is carried out by Nursery staff in partnership with parents to help give 3-and-4 year olds the best chances of meeting an expected level of development at the end of Reception.</a:t>
          </a:r>
        </a:p>
      </dgm:t>
    </dgm:pt>
    <dgm:pt modelId="{5960B78D-2DA6-43AD-8F19-A5EF0654AAD4}" type="parTrans" cxnId="{1FE4C66D-A58F-4366-B31C-10ACC8187719}">
      <dgm:prSet/>
      <dgm:spPr/>
      <dgm:t>
        <a:bodyPr/>
        <a:lstStyle/>
        <a:p>
          <a:endParaRPr lang="en-US"/>
        </a:p>
      </dgm:t>
    </dgm:pt>
    <dgm:pt modelId="{26073934-678C-41B7-B6D9-C559A62D34EB}" type="sibTrans" cxnId="{1FE4C66D-A58F-4366-B31C-10ACC8187719}">
      <dgm:prSet/>
      <dgm:spPr/>
      <dgm:t>
        <a:bodyPr/>
        <a:lstStyle/>
        <a:p>
          <a:endParaRPr lang="en-US"/>
        </a:p>
      </dgm:t>
    </dgm:pt>
    <dgm:pt modelId="{216F0959-FCBA-417D-B350-AF8B630AE6C4}">
      <dgm:prSet/>
      <dgm:spPr/>
      <dgm:t>
        <a:bodyPr/>
        <a:lstStyle/>
        <a:p>
          <a:r>
            <a:rPr lang="en-GB"/>
            <a:t>This year is the first time we are taking part at Greenfield</a:t>
          </a:r>
          <a:endParaRPr lang="en-US"/>
        </a:p>
      </dgm:t>
    </dgm:pt>
    <dgm:pt modelId="{A0D6874A-8D70-41FF-A524-E68B2A51B6B7}" type="parTrans" cxnId="{8E25186D-F3D1-4B9D-8B59-4824ED422F46}">
      <dgm:prSet/>
      <dgm:spPr/>
      <dgm:t>
        <a:bodyPr/>
        <a:lstStyle/>
        <a:p>
          <a:endParaRPr lang="en-US"/>
        </a:p>
      </dgm:t>
    </dgm:pt>
    <dgm:pt modelId="{A1D30478-9C88-46F8-B741-E53F262AA468}" type="sibTrans" cxnId="{8E25186D-F3D1-4B9D-8B59-4824ED422F46}">
      <dgm:prSet/>
      <dgm:spPr/>
      <dgm:t>
        <a:bodyPr/>
        <a:lstStyle/>
        <a:p>
          <a:endParaRPr lang="en-US"/>
        </a:p>
      </dgm:t>
    </dgm:pt>
    <dgm:pt modelId="{52F6618D-2CDB-4A3F-987F-A21BAD122CCE}">
      <dgm:prSet/>
      <dgm:spPr/>
      <dgm:t>
        <a:bodyPr/>
        <a:lstStyle/>
        <a:p>
          <a:r>
            <a:rPr lang="en-GB"/>
            <a:t>I will be the designated member of staff leading the project</a:t>
          </a:r>
          <a:endParaRPr lang="en-US"/>
        </a:p>
      </dgm:t>
    </dgm:pt>
    <dgm:pt modelId="{3C6D22F2-9644-4109-80F5-21F3810BDA86}" type="parTrans" cxnId="{0E82F15A-12E5-4B19-BB04-7D3642BFF09E}">
      <dgm:prSet/>
      <dgm:spPr/>
      <dgm:t>
        <a:bodyPr/>
        <a:lstStyle/>
        <a:p>
          <a:endParaRPr lang="en-US"/>
        </a:p>
      </dgm:t>
    </dgm:pt>
    <dgm:pt modelId="{6FF5DB52-DCF3-4035-8928-C6261DF17123}" type="sibTrans" cxnId="{0E82F15A-12E5-4B19-BB04-7D3642BFF09E}">
      <dgm:prSet/>
      <dgm:spPr/>
      <dgm:t>
        <a:bodyPr/>
        <a:lstStyle/>
        <a:p>
          <a:endParaRPr lang="en-US"/>
        </a:p>
      </dgm:t>
    </dgm:pt>
    <dgm:pt modelId="{390CFAB3-B170-431D-827F-BDA8F69F47C9}">
      <dgm:prSet/>
      <dgm:spPr/>
      <dgm:t>
        <a:bodyPr/>
        <a:lstStyle/>
        <a:p>
          <a:r>
            <a:rPr lang="en-GB"/>
            <a:t>There will be a termly REAL event whilst your child is in Nursery</a:t>
          </a:r>
          <a:endParaRPr lang="en-US"/>
        </a:p>
      </dgm:t>
    </dgm:pt>
    <dgm:pt modelId="{55637F72-EDB6-4E81-8727-61854E7E0A70}" type="parTrans" cxnId="{FD8D0CB8-4F55-4415-98FF-D496E9E8CFB6}">
      <dgm:prSet/>
      <dgm:spPr/>
      <dgm:t>
        <a:bodyPr/>
        <a:lstStyle/>
        <a:p>
          <a:endParaRPr lang="en-US"/>
        </a:p>
      </dgm:t>
    </dgm:pt>
    <dgm:pt modelId="{2F3C3DA6-03D5-458E-B541-2B40DE3B9E7E}" type="sibTrans" cxnId="{FD8D0CB8-4F55-4415-98FF-D496E9E8CFB6}">
      <dgm:prSet/>
      <dgm:spPr/>
      <dgm:t>
        <a:bodyPr/>
        <a:lstStyle/>
        <a:p>
          <a:endParaRPr lang="en-US"/>
        </a:p>
      </dgm:t>
    </dgm:pt>
    <dgm:pt modelId="{CA3E8D7F-09B2-4DA8-9B50-D203C5C05E51}">
      <dgm:prSet/>
      <dgm:spPr/>
      <dgm:t>
        <a:bodyPr/>
        <a:lstStyle/>
        <a:p>
          <a:r>
            <a:rPr lang="en-GB" dirty="0"/>
            <a:t>Some children will also receive home visits with parental consent.</a:t>
          </a:r>
          <a:endParaRPr lang="en-US" dirty="0"/>
        </a:p>
      </dgm:t>
    </dgm:pt>
    <dgm:pt modelId="{6E5C4DB4-3989-421B-B2D3-C6D2C7A7CB0C}" type="parTrans" cxnId="{DB181F55-7FE9-4BD2-8577-99DEB7495887}">
      <dgm:prSet/>
      <dgm:spPr/>
      <dgm:t>
        <a:bodyPr/>
        <a:lstStyle/>
        <a:p>
          <a:endParaRPr lang="en-US"/>
        </a:p>
      </dgm:t>
    </dgm:pt>
    <dgm:pt modelId="{9FB23FA0-F72B-46EA-8300-89C00E375E79}" type="sibTrans" cxnId="{DB181F55-7FE9-4BD2-8577-99DEB7495887}">
      <dgm:prSet/>
      <dgm:spPr/>
      <dgm:t>
        <a:bodyPr/>
        <a:lstStyle/>
        <a:p>
          <a:endParaRPr lang="en-US"/>
        </a:p>
      </dgm:t>
    </dgm:pt>
    <dgm:pt modelId="{69B64301-193F-49D2-95B4-ACC1EC9BCF21}" type="pres">
      <dgm:prSet presAssocID="{C230B2D9-0813-4C8F-B22D-15AC034F5C87}" presName="Name0" presStyleCnt="0">
        <dgm:presLayoutVars>
          <dgm:dir/>
          <dgm:resizeHandles val="exact"/>
        </dgm:presLayoutVars>
      </dgm:prSet>
      <dgm:spPr/>
    </dgm:pt>
    <dgm:pt modelId="{21DDDB24-8CCC-4591-8642-5CFB394F9286}" type="pres">
      <dgm:prSet presAssocID="{F2167B0F-7696-429F-96B8-CCEA83192324}" presName="node" presStyleLbl="node1" presStyleIdx="0" presStyleCnt="6">
        <dgm:presLayoutVars>
          <dgm:bulletEnabled val="1"/>
        </dgm:presLayoutVars>
      </dgm:prSet>
      <dgm:spPr/>
    </dgm:pt>
    <dgm:pt modelId="{B0D6C0AF-6292-4277-B358-31635A59F9DD}" type="pres">
      <dgm:prSet presAssocID="{A2D138C5-9997-4812-B4EB-AD858BC653DC}" presName="sibTrans" presStyleLbl="sibTrans1D1" presStyleIdx="0" presStyleCnt="5"/>
      <dgm:spPr/>
    </dgm:pt>
    <dgm:pt modelId="{0E363E90-43D0-4068-8850-DFF0E56F9E48}" type="pres">
      <dgm:prSet presAssocID="{A2D138C5-9997-4812-B4EB-AD858BC653DC}" presName="connectorText" presStyleLbl="sibTrans1D1" presStyleIdx="0" presStyleCnt="5"/>
      <dgm:spPr/>
    </dgm:pt>
    <dgm:pt modelId="{4ECFEF0C-9A5B-4A1D-A20B-2DBC324BEDBC}" type="pres">
      <dgm:prSet presAssocID="{F9E5B35B-5B2F-4A00-BD42-097694C36B4B}" presName="node" presStyleLbl="node1" presStyleIdx="1" presStyleCnt="6">
        <dgm:presLayoutVars>
          <dgm:bulletEnabled val="1"/>
        </dgm:presLayoutVars>
      </dgm:prSet>
      <dgm:spPr/>
    </dgm:pt>
    <dgm:pt modelId="{84080339-C639-4899-B335-73AC8CDFA8C9}" type="pres">
      <dgm:prSet presAssocID="{26073934-678C-41B7-B6D9-C559A62D34EB}" presName="sibTrans" presStyleLbl="sibTrans1D1" presStyleIdx="1" presStyleCnt="5"/>
      <dgm:spPr/>
    </dgm:pt>
    <dgm:pt modelId="{EB5B1F1E-83C8-4D7D-8508-DA909D78FADE}" type="pres">
      <dgm:prSet presAssocID="{26073934-678C-41B7-B6D9-C559A62D34EB}" presName="connectorText" presStyleLbl="sibTrans1D1" presStyleIdx="1" presStyleCnt="5"/>
      <dgm:spPr/>
    </dgm:pt>
    <dgm:pt modelId="{CC63D974-9E6D-493D-AD7D-13CB00FB6DBF}" type="pres">
      <dgm:prSet presAssocID="{216F0959-FCBA-417D-B350-AF8B630AE6C4}" presName="node" presStyleLbl="node1" presStyleIdx="2" presStyleCnt="6">
        <dgm:presLayoutVars>
          <dgm:bulletEnabled val="1"/>
        </dgm:presLayoutVars>
      </dgm:prSet>
      <dgm:spPr/>
    </dgm:pt>
    <dgm:pt modelId="{22DBEEE9-5209-4618-B675-71854FA29FA6}" type="pres">
      <dgm:prSet presAssocID="{A1D30478-9C88-46F8-B741-E53F262AA468}" presName="sibTrans" presStyleLbl="sibTrans1D1" presStyleIdx="2" presStyleCnt="5"/>
      <dgm:spPr/>
    </dgm:pt>
    <dgm:pt modelId="{36214A25-BA96-4D30-87B2-65C739D7C0A2}" type="pres">
      <dgm:prSet presAssocID="{A1D30478-9C88-46F8-B741-E53F262AA468}" presName="connectorText" presStyleLbl="sibTrans1D1" presStyleIdx="2" presStyleCnt="5"/>
      <dgm:spPr/>
    </dgm:pt>
    <dgm:pt modelId="{07D3D2C5-135A-4579-84C7-43F4238B8522}" type="pres">
      <dgm:prSet presAssocID="{52F6618D-2CDB-4A3F-987F-A21BAD122CCE}" presName="node" presStyleLbl="node1" presStyleIdx="3" presStyleCnt="6">
        <dgm:presLayoutVars>
          <dgm:bulletEnabled val="1"/>
        </dgm:presLayoutVars>
      </dgm:prSet>
      <dgm:spPr/>
    </dgm:pt>
    <dgm:pt modelId="{04C28640-6717-48DA-9C19-D60680EFCF55}" type="pres">
      <dgm:prSet presAssocID="{6FF5DB52-DCF3-4035-8928-C6261DF17123}" presName="sibTrans" presStyleLbl="sibTrans1D1" presStyleIdx="3" presStyleCnt="5"/>
      <dgm:spPr/>
    </dgm:pt>
    <dgm:pt modelId="{5D3CF5B8-CB3E-42A4-A26D-A1171A4E7048}" type="pres">
      <dgm:prSet presAssocID="{6FF5DB52-DCF3-4035-8928-C6261DF17123}" presName="connectorText" presStyleLbl="sibTrans1D1" presStyleIdx="3" presStyleCnt="5"/>
      <dgm:spPr/>
    </dgm:pt>
    <dgm:pt modelId="{97686829-614A-4968-90FC-8B02F36AE566}" type="pres">
      <dgm:prSet presAssocID="{390CFAB3-B170-431D-827F-BDA8F69F47C9}" presName="node" presStyleLbl="node1" presStyleIdx="4" presStyleCnt="6">
        <dgm:presLayoutVars>
          <dgm:bulletEnabled val="1"/>
        </dgm:presLayoutVars>
      </dgm:prSet>
      <dgm:spPr/>
    </dgm:pt>
    <dgm:pt modelId="{4E8A0D5A-9189-44B0-803B-EE7C3E4B6551}" type="pres">
      <dgm:prSet presAssocID="{2F3C3DA6-03D5-458E-B541-2B40DE3B9E7E}" presName="sibTrans" presStyleLbl="sibTrans1D1" presStyleIdx="4" presStyleCnt="5"/>
      <dgm:spPr/>
    </dgm:pt>
    <dgm:pt modelId="{0502313C-8ABF-4DDC-A506-A47CC0BE73FE}" type="pres">
      <dgm:prSet presAssocID="{2F3C3DA6-03D5-458E-B541-2B40DE3B9E7E}" presName="connectorText" presStyleLbl="sibTrans1D1" presStyleIdx="4" presStyleCnt="5"/>
      <dgm:spPr/>
    </dgm:pt>
    <dgm:pt modelId="{3BD9ADCE-9BD9-4474-AAB9-7C009D1563C7}" type="pres">
      <dgm:prSet presAssocID="{CA3E8D7F-09B2-4DA8-9B50-D203C5C05E51}" presName="node" presStyleLbl="node1" presStyleIdx="5" presStyleCnt="6">
        <dgm:presLayoutVars>
          <dgm:bulletEnabled val="1"/>
        </dgm:presLayoutVars>
      </dgm:prSet>
      <dgm:spPr/>
    </dgm:pt>
  </dgm:ptLst>
  <dgm:cxnLst>
    <dgm:cxn modelId="{415E2C0C-5DBF-4E30-9391-670A16BAFC8F}" type="presOf" srcId="{A2D138C5-9997-4812-B4EB-AD858BC653DC}" destId="{0E363E90-43D0-4068-8850-DFF0E56F9E48}" srcOrd="1" destOrd="0" presId="urn:microsoft.com/office/officeart/2016/7/layout/RepeatingBendingProcessNew"/>
    <dgm:cxn modelId="{1B2F6511-29BB-42B5-A86A-AD8923B4DB06}" type="presOf" srcId="{52F6618D-2CDB-4A3F-987F-A21BAD122CCE}" destId="{07D3D2C5-135A-4579-84C7-43F4238B8522}" srcOrd="0" destOrd="0" presId="urn:microsoft.com/office/officeart/2016/7/layout/RepeatingBendingProcessNew"/>
    <dgm:cxn modelId="{11800912-A154-4106-AEAE-BE610D473696}" type="presOf" srcId="{A2D138C5-9997-4812-B4EB-AD858BC653DC}" destId="{B0D6C0AF-6292-4277-B358-31635A59F9DD}" srcOrd="0" destOrd="0" presId="urn:microsoft.com/office/officeart/2016/7/layout/RepeatingBendingProcessNew"/>
    <dgm:cxn modelId="{743F4727-F7F1-47CA-A145-EA2A257867BA}" type="presOf" srcId="{F2167B0F-7696-429F-96B8-CCEA83192324}" destId="{21DDDB24-8CCC-4591-8642-5CFB394F9286}" srcOrd="0" destOrd="0" presId="urn:microsoft.com/office/officeart/2016/7/layout/RepeatingBendingProcessNew"/>
    <dgm:cxn modelId="{6832FD48-0B4C-482C-9FFC-7F9A23332213}" type="presOf" srcId="{CA3E8D7F-09B2-4DA8-9B50-D203C5C05E51}" destId="{3BD9ADCE-9BD9-4474-AAB9-7C009D1563C7}" srcOrd="0" destOrd="0" presId="urn:microsoft.com/office/officeart/2016/7/layout/RepeatingBendingProcessNew"/>
    <dgm:cxn modelId="{8E25186D-F3D1-4B9D-8B59-4824ED422F46}" srcId="{C230B2D9-0813-4C8F-B22D-15AC034F5C87}" destId="{216F0959-FCBA-417D-B350-AF8B630AE6C4}" srcOrd="2" destOrd="0" parTransId="{A0D6874A-8D70-41FF-A524-E68B2A51B6B7}" sibTransId="{A1D30478-9C88-46F8-B741-E53F262AA468}"/>
    <dgm:cxn modelId="{1FE4C66D-A58F-4366-B31C-10ACC8187719}" srcId="{C230B2D9-0813-4C8F-B22D-15AC034F5C87}" destId="{F9E5B35B-5B2F-4A00-BD42-097694C36B4B}" srcOrd="1" destOrd="0" parTransId="{5960B78D-2DA6-43AD-8F19-A5EF0654AAD4}" sibTransId="{26073934-678C-41B7-B6D9-C559A62D34EB}"/>
    <dgm:cxn modelId="{F71CE54E-5F3A-4B56-88A9-A002CA413B61}" type="presOf" srcId="{390CFAB3-B170-431D-827F-BDA8F69F47C9}" destId="{97686829-614A-4968-90FC-8B02F36AE566}" srcOrd="0" destOrd="0" presId="urn:microsoft.com/office/officeart/2016/7/layout/RepeatingBendingProcessNew"/>
    <dgm:cxn modelId="{FDE44850-F916-454D-9A83-D5F94900D554}" type="presOf" srcId="{A1D30478-9C88-46F8-B741-E53F262AA468}" destId="{36214A25-BA96-4D30-87B2-65C739D7C0A2}" srcOrd="1" destOrd="0" presId="urn:microsoft.com/office/officeart/2016/7/layout/RepeatingBendingProcessNew"/>
    <dgm:cxn modelId="{43F3F550-EA46-4C3C-B47D-EF8DAA39A51C}" type="presOf" srcId="{2F3C3DA6-03D5-458E-B541-2B40DE3B9E7E}" destId="{4E8A0D5A-9189-44B0-803B-EE7C3E4B6551}" srcOrd="0" destOrd="0" presId="urn:microsoft.com/office/officeart/2016/7/layout/RepeatingBendingProcessNew"/>
    <dgm:cxn modelId="{DB181F55-7FE9-4BD2-8577-99DEB7495887}" srcId="{C230B2D9-0813-4C8F-B22D-15AC034F5C87}" destId="{CA3E8D7F-09B2-4DA8-9B50-D203C5C05E51}" srcOrd="5" destOrd="0" parTransId="{6E5C4DB4-3989-421B-B2D3-C6D2C7A7CB0C}" sibTransId="{9FB23FA0-F72B-46EA-8300-89C00E375E79}"/>
    <dgm:cxn modelId="{0E82F15A-12E5-4B19-BB04-7D3642BFF09E}" srcId="{C230B2D9-0813-4C8F-B22D-15AC034F5C87}" destId="{52F6618D-2CDB-4A3F-987F-A21BAD122CCE}" srcOrd="3" destOrd="0" parTransId="{3C6D22F2-9644-4109-80F5-21F3810BDA86}" sibTransId="{6FF5DB52-DCF3-4035-8928-C6261DF17123}"/>
    <dgm:cxn modelId="{87C35D8B-DECF-4F71-9EF1-4013D029D9E6}" type="presOf" srcId="{26073934-678C-41B7-B6D9-C559A62D34EB}" destId="{84080339-C639-4899-B335-73AC8CDFA8C9}" srcOrd="0" destOrd="0" presId="urn:microsoft.com/office/officeart/2016/7/layout/RepeatingBendingProcessNew"/>
    <dgm:cxn modelId="{37985194-C477-4346-A8F6-387D6025CE8C}" type="presOf" srcId="{C230B2D9-0813-4C8F-B22D-15AC034F5C87}" destId="{69B64301-193F-49D2-95B4-ACC1EC9BCF21}" srcOrd="0" destOrd="0" presId="urn:microsoft.com/office/officeart/2016/7/layout/RepeatingBendingProcessNew"/>
    <dgm:cxn modelId="{639C79A3-203C-485F-BEA7-95128BA97982}" type="presOf" srcId="{A1D30478-9C88-46F8-B741-E53F262AA468}" destId="{22DBEEE9-5209-4618-B675-71854FA29FA6}" srcOrd="0" destOrd="0" presId="urn:microsoft.com/office/officeart/2016/7/layout/RepeatingBendingProcessNew"/>
    <dgm:cxn modelId="{661152B6-8B4B-41BB-AAE8-52F5F646E30D}" type="presOf" srcId="{6FF5DB52-DCF3-4035-8928-C6261DF17123}" destId="{5D3CF5B8-CB3E-42A4-A26D-A1171A4E7048}" srcOrd="1" destOrd="0" presId="urn:microsoft.com/office/officeart/2016/7/layout/RepeatingBendingProcessNew"/>
    <dgm:cxn modelId="{FD8D0CB8-4F55-4415-98FF-D496E9E8CFB6}" srcId="{C230B2D9-0813-4C8F-B22D-15AC034F5C87}" destId="{390CFAB3-B170-431D-827F-BDA8F69F47C9}" srcOrd="4" destOrd="0" parTransId="{55637F72-EDB6-4E81-8727-61854E7E0A70}" sibTransId="{2F3C3DA6-03D5-458E-B541-2B40DE3B9E7E}"/>
    <dgm:cxn modelId="{2D190EBE-6EFC-49E5-A4D3-A198934C61E5}" type="presOf" srcId="{6FF5DB52-DCF3-4035-8928-C6261DF17123}" destId="{04C28640-6717-48DA-9C19-D60680EFCF55}" srcOrd="0" destOrd="0" presId="urn:microsoft.com/office/officeart/2016/7/layout/RepeatingBendingProcessNew"/>
    <dgm:cxn modelId="{286E91C0-1627-4988-981F-8A74D43126DA}" type="presOf" srcId="{2F3C3DA6-03D5-458E-B541-2B40DE3B9E7E}" destId="{0502313C-8ABF-4DDC-A506-A47CC0BE73FE}" srcOrd="1" destOrd="0" presId="urn:microsoft.com/office/officeart/2016/7/layout/RepeatingBendingProcessNew"/>
    <dgm:cxn modelId="{EF2F54CC-98EE-466A-B8A4-4AD3367F500B}" srcId="{C230B2D9-0813-4C8F-B22D-15AC034F5C87}" destId="{F2167B0F-7696-429F-96B8-CCEA83192324}" srcOrd="0" destOrd="0" parTransId="{DB8272E7-F05C-4D90-B21A-3C4B30BA160B}" sibTransId="{A2D138C5-9997-4812-B4EB-AD858BC653DC}"/>
    <dgm:cxn modelId="{7A4E8CCE-EEA1-4467-A7A0-6286CAB01F03}" type="presOf" srcId="{F9E5B35B-5B2F-4A00-BD42-097694C36B4B}" destId="{4ECFEF0C-9A5B-4A1D-A20B-2DBC324BEDBC}" srcOrd="0" destOrd="0" presId="urn:microsoft.com/office/officeart/2016/7/layout/RepeatingBendingProcessNew"/>
    <dgm:cxn modelId="{DAC6CBDF-3ED8-4127-98E3-D22562D83393}" type="presOf" srcId="{26073934-678C-41B7-B6D9-C559A62D34EB}" destId="{EB5B1F1E-83C8-4D7D-8508-DA909D78FADE}" srcOrd="1" destOrd="0" presId="urn:microsoft.com/office/officeart/2016/7/layout/RepeatingBendingProcessNew"/>
    <dgm:cxn modelId="{47027EFA-B934-443A-80EB-E02D8591D35C}" type="presOf" srcId="{216F0959-FCBA-417D-B350-AF8B630AE6C4}" destId="{CC63D974-9E6D-493D-AD7D-13CB00FB6DBF}" srcOrd="0" destOrd="0" presId="urn:microsoft.com/office/officeart/2016/7/layout/RepeatingBendingProcessNew"/>
    <dgm:cxn modelId="{FED1C13B-FB8C-44C1-90F2-1563BA413D37}" type="presParOf" srcId="{69B64301-193F-49D2-95B4-ACC1EC9BCF21}" destId="{21DDDB24-8CCC-4591-8642-5CFB394F9286}" srcOrd="0" destOrd="0" presId="urn:microsoft.com/office/officeart/2016/7/layout/RepeatingBendingProcessNew"/>
    <dgm:cxn modelId="{F8EDCC9F-3FCA-4046-9AC2-3361F9B291E4}" type="presParOf" srcId="{69B64301-193F-49D2-95B4-ACC1EC9BCF21}" destId="{B0D6C0AF-6292-4277-B358-31635A59F9DD}" srcOrd="1" destOrd="0" presId="urn:microsoft.com/office/officeart/2016/7/layout/RepeatingBendingProcessNew"/>
    <dgm:cxn modelId="{DD2CB00D-971C-4A8F-8598-EA240A297A8F}" type="presParOf" srcId="{B0D6C0AF-6292-4277-B358-31635A59F9DD}" destId="{0E363E90-43D0-4068-8850-DFF0E56F9E48}" srcOrd="0" destOrd="0" presId="urn:microsoft.com/office/officeart/2016/7/layout/RepeatingBendingProcessNew"/>
    <dgm:cxn modelId="{3B269C51-F08C-47BE-9B9D-16EE09A64742}" type="presParOf" srcId="{69B64301-193F-49D2-95B4-ACC1EC9BCF21}" destId="{4ECFEF0C-9A5B-4A1D-A20B-2DBC324BEDBC}" srcOrd="2" destOrd="0" presId="urn:microsoft.com/office/officeart/2016/7/layout/RepeatingBendingProcessNew"/>
    <dgm:cxn modelId="{58E095F8-4864-4F4A-9559-CE77D79996F8}" type="presParOf" srcId="{69B64301-193F-49D2-95B4-ACC1EC9BCF21}" destId="{84080339-C639-4899-B335-73AC8CDFA8C9}" srcOrd="3" destOrd="0" presId="urn:microsoft.com/office/officeart/2016/7/layout/RepeatingBendingProcessNew"/>
    <dgm:cxn modelId="{543AFE72-B540-451F-A16A-3A0E67C85022}" type="presParOf" srcId="{84080339-C639-4899-B335-73AC8CDFA8C9}" destId="{EB5B1F1E-83C8-4D7D-8508-DA909D78FADE}" srcOrd="0" destOrd="0" presId="urn:microsoft.com/office/officeart/2016/7/layout/RepeatingBendingProcessNew"/>
    <dgm:cxn modelId="{5620FC2C-7E71-4757-9E8E-4172B0B6D634}" type="presParOf" srcId="{69B64301-193F-49D2-95B4-ACC1EC9BCF21}" destId="{CC63D974-9E6D-493D-AD7D-13CB00FB6DBF}" srcOrd="4" destOrd="0" presId="urn:microsoft.com/office/officeart/2016/7/layout/RepeatingBendingProcessNew"/>
    <dgm:cxn modelId="{33FE9230-8743-4649-8405-68AF613EF8AF}" type="presParOf" srcId="{69B64301-193F-49D2-95B4-ACC1EC9BCF21}" destId="{22DBEEE9-5209-4618-B675-71854FA29FA6}" srcOrd="5" destOrd="0" presId="urn:microsoft.com/office/officeart/2016/7/layout/RepeatingBendingProcessNew"/>
    <dgm:cxn modelId="{3F6CF6BC-F409-47DF-A223-530EB4352EE0}" type="presParOf" srcId="{22DBEEE9-5209-4618-B675-71854FA29FA6}" destId="{36214A25-BA96-4D30-87B2-65C739D7C0A2}" srcOrd="0" destOrd="0" presId="urn:microsoft.com/office/officeart/2016/7/layout/RepeatingBendingProcessNew"/>
    <dgm:cxn modelId="{CB21B2EC-7DDD-43E7-9DA6-34364896B18F}" type="presParOf" srcId="{69B64301-193F-49D2-95B4-ACC1EC9BCF21}" destId="{07D3D2C5-135A-4579-84C7-43F4238B8522}" srcOrd="6" destOrd="0" presId="urn:microsoft.com/office/officeart/2016/7/layout/RepeatingBendingProcessNew"/>
    <dgm:cxn modelId="{CAEBD38B-4B56-4ADC-B2C9-875F26784DEC}" type="presParOf" srcId="{69B64301-193F-49D2-95B4-ACC1EC9BCF21}" destId="{04C28640-6717-48DA-9C19-D60680EFCF55}" srcOrd="7" destOrd="0" presId="urn:microsoft.com/office/officeart/2016/7/layout/RepeatingBendingProcessNew"/>
    <dgm:cxn modelId="{A65F4E54-3A18-4057-AF08-A87F9477AC7F}" type="presParOf" srcId="{04C28640-6717-48DA-9C19-D60680EFCF55}" destId="{5D3CF5B8-CB3E-42A4-A26D-A1171A4E7048}" srcOrd="0" destOrd="0" presId="urn:microsoft.com/office/officeart/2016/7/layout/RepeatingBendingProcessNew"/>
    <dgm:cxn modelId="{4ADFC351-C49B-4A85-BBE0-447032D726C7}" type="presParOf" srcId="{69B64301-193F-49D2-95B4-ACC1EC9BCF21}" destId="{97686829-614A-4968-90FC-8B02F36AE566}" srcOrd="8" destOrd="0" presId="urn:microsoft.com/office/officeart/2016/7/layout/RepeatingBendingProcessNew"/>
    <dgm:cxn modelId="{F646245F-D7A1-4B3C-8960-F95E4BD25B86}" type="presParOf" srcId="{69B64301-193F-49D2-95B4-ACC1EC9BCF21}" destId="{4E8A0D5A-9189-44B0-803B-EE7C3E4B6551}" srcOrd="9" destOrd="0" presId="urn:microsoft.com/office/officeart/2016/7/layout/RepeatingBendingProcessNew"/>
    <dgm:cxn modelId="{94C8AD14-C8EB-43F7-B422-DAE6C2F2D4E3}" type="presParOf" srcId="{4E8A0D5A-9189-44B0-803B-EE7C3E4B6551}" destId="{0502313C-8ABF-4DDC-A506-A47CC0BE73FE}" srcOrd="0" destOrd="0" presId="urn:microsoft.com/office/officeart/2016/7/layout/RepeatingBendingProcessNew"/>
    <dgm:cxn modelId="{BB940827-2E7F-4814-8A76-B113A7AACA9D}" type="presParOf" srcId="{69B64301-193F-49D2-95B4-ACC1EC9BCF21}" destId="{3BD9ADCE-9BD9-4474-AAB9-7C009D1563C7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E11C69-8DFD-4C2D-89F9-734A8397C302}" type="doc">
      <dgm:prSet loTypeId="urn:microsoft.com/office/officeart/2005/8/layout/matrix3" loCatId="matrix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AC346C2-AB65-4460-A161-12303D4F224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Oral language and rhyme</a:t>
          </a:r>
        </a:p>
      </dgm:t>
    </dgm:pt>
    <dgm:pt modelId="{995A4B73-AC9F-438F-AA53-E20B31716C34}" type="parTrans" cxnId="{6DF00B52-A56B-4CD0-B0DB-B5B58A70A466}">
      <dgm:prSet/>
      <dgm:spPr/>
      <dgm:t>
        <a:bodyPr/>
        <a:lstStyle/>
        <a:p>
          <a:endParaRPr lang="en-US"/>
        </a:p>
      </dgm:t>
    </dgm:pt>
    <dgm:pt modelId="{368AAF1E-5BD3-4D89-9C61-8C6A4A574C96}" type="sibTrans" cxnId="{6DF00B52-A56B-4CD0-B0DB-B5B58A70A46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C571C54-9AD2-41E0-BC69-D0D62E27543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Environmental print</a:t>
          </a:r>
        </a:p>
      </dgm:t>
    </dgm:pt>
    <dgm:pt modelId="{A8A69D52-CABC-4C66-B4BD-7DAD453984BC}" type="parTrans" cxnId="{E67FD3B6-6179-4214-89BF-59295E4B30EE}">
      <dgm:prSet/>
      <dgm:spPr/>
      <dgm:t>
        <a:bodyPr/>
        <a:lstStyle/>
        <a:p>
          <a:endParaRPr lang="en-US"/>
        </a:p>
      </dgm:t>
    </dgm:pt>
    <dgm:pt modelId="{7434DDAA-8E33-4C48-9A9F-4BE54CD98485}" type="sibTrans" cxnId="{E67FD3B6-6179-4214-89BF-59295E4B30E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B9C1C54-0A97-4850-BBF9-B92AEF02652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Early writing/mark-making</a:t>
          </a:r>
        </a:p>
      </dgm:t>
    </dgm:pt>
    <dgm:pt modelId="{EF2D42CB-4A3A-4FE5-9CC8-F01A031DE75E}" type="parTrans" cxnId="{A6F896D8-D5B1-4F80-8033-2BB501BEEA61}">
      <dgm:prSet/>
      <dgm:spPr/>
      <dgm:t>
        <a:bodyPr/>
        <a:lstStyle/>
        <a:p>
          <a:endParaRPr lang="en-US"/>
        </a:p>
      </dgm:t>
    </dgm:pt>
    <dgm:pt modelId="{2EE0AD7D-5DD7-44E7-8D41-72DFC7CFE857}" type="sibTrans" cxnId="{A6F896D8-D5B1-4F80-8033-2BB501BEEA6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10F13E7-B630-4F7E-8A87-E2CA5297A69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Books</a:t>
          </a:r>
        </a:p>
      </dgm:t>
    </dgm:pt>
    <dgm:pt modelId="{6DF4B0EE-CB37-4EDC-8B53-28B733684FC1}" type="parTrans" cxnId="{56219410-1B09-4243-82C7-C078508C0D89}">
      <dgm:prSet/>
      <dgm:spPr/>
      <dgm:t>
        <a:bodyPr/>
        <a:lstStyle/>
        <a:p>
          <a:endParaRPr lang="en-US"/>
        </a:p>
      </dgm:t>
    </dgm:pt>
    <dgm:pt modelId="{3C265998-FD52-4A4A-9953-7A49EEC0DCF9}" type="sibTrans" cxnId="{56219410-1B09-4243-82C7-C078508C0D89}">
      <dgm:prSet/>
      <dgm:spPr/>
      <dgm:t>
        <a:bodyPr/>
        <a:lstStyle/>
        <a:p>
          <a:endParaRPr lang="en-US"/>
        </a:p>
      </dgm:t>
    </dgm:pt>
    <dgm:pt modelId="{D054B5C9-0B28-4F2D-83AC-481374EB3748}" type="pres">
      <dgm:prSet presAssocID="{69E11C69-8DFD-4C2D-89F9-734A8397C302}" presName="matrix" presStyleCnt="0">
        <dgm:presLayoutVars>
          <dgm:chMax val="1"/>
          <dgm:dir/>
          <dgm:resizeHandles val="exact"/>
        </dgm:presLayoutVars>
      </dgm:prSet>
      <dgm:spPr/>
    </dgm:pt>
    <dgm:pt modelId="{5A5B0A90-9CE4-4D17-8F5A-525A78369067}" type="pres">
      <dgm:prSet presAssocID="{69E11C69-8DFD-4C2D-89F9-734A8397C302}" presName="diamond" presStyleLbl="bgShp" presStyleIdx="0" presStyleCnt="1"/>
      <dgm:spPr/>
    </dgm:pt>
    <dgm:pt modelId="{BB312D20-C763-4D4A-A3D4-D2313EDE49BF}" type="pres">
      <dgm:prSet presAssocID="{69E11C69-8DFD-4C2D-89F9-734A8397C302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90CF89E-5852-4C7F-BDC7-F1A2A28ABBE4}" type="pres">
      <dgm:prSet presAssocID="{69E11C69-8DFD-4C2D-89F9-734A8397C302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27FB212-B234-46B3-925F-F92F8D68D6DE}" type="pres">
      <dgm:prSet presAssocID="{69E11C69-8DFD-4C2D-89F9-734A8397C302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01D82F6A-7133-4D21-86BD-93DB18C11499}" type="pres">
      <dgm:prSet presAssocID="{69E11C69-8DFD-4C2D-89F9-734A8397C302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56219410-1B09-4243-82C7-C078508C0D89}" srcId="{69E11C69-8DFD-4C2D-89F9-734A8397C302}" destId="{510F13E7-B630-4F7E-8A87-E2CA5297A699}" srcOrd="3" destOrd="0" parTransId="{6DF4B0EE-CB37-4EDC-8B53-28B733684FC1}" sibTransId="{3C265998-FD52-4A4A-9953-7A49EEC0DCF9}"/>
    <dgm:cxn modelId="{561EC925-1077-43A4-9D6B-5CB8BD2C571F}" type="presOf" srcId="{69E11C69-8DFD-4C2D-89F9-734A8397C302}" destId="{D054B5C9-0B28-4F2D-83AC-481374EB3748}" srcOrd="0" destOrd="0" presId="urn:microsoft.com/office/officeart/2005/8/layout/matrix3"/>
    <dgm:cxn modelId="{C9F4115B-79E1-46FA-8A95-D200F8716319}" type="presOf" srcId="{EB9C1C54-0A97-4850-BBF9-B92AEF02652B}" destId="{B27FB212-B234-46B3-925F-F92F8D68D6DE}" srcOrd="0" destOrd="0" presId="urn:microsoft.com/office/officeart/2005/8/layout/matrix3"/>
    <dgm:cxn modelId="{6DF00B52-A56B-4CD0-B0DB-B5B58A70A466}" srcId="{69E11C69-8DFD-4C2D-89F9-734A8397C302}" destId="{9AC346C2-AB65-4460-A161-12303D4F2245}" srcOrd="0" destOrd="0" parTransId="{995A4B73-AC9F-438F-AA53-E20B31716C34}" sibTransId="{368AAF1E-5BD3-4D89-9C61-8C6A4A574C96}"/>
    <dgm:cxn modelId="{089AECA3-896B-4AF9-B8FF-A93AECBC68BB}" type="presOf" srcId="{510F13E7-B630-4F7E-8A87-E2CA5297A699}" destId="{01D82F6A-7133-4D21-86BD-93DB18C11499}" srcOrd="0" destOrd="0" presId="urn:microsoft.com/office/officeart/2005/8/layout/matrix3"/>
    <dgm:cxn modelId="{E67FD3B6-6179-4214-89BF-59295E4B30EE}" srcId="{69E11C69-8DFD-4C2D-89F9-734A8397C302}" destId="{BC571C54-9AD2-41E0-BC69-D0D62E27543F}" srcOrd="1" destOrd="0" parTransId="{A8A69D52-CABC-4C66-B4BD-7DAD453984BC}" sibTransId="{7434DDAA-8E33-4C48-9A9F-4BE54CD98485}"/>
    <dgm:cxn modelId="{1C7516CC-EBD5-470E-8A65-488CB4ECE24F}" type="presOf" srcId="{BC571C54-9AD2-41E0-BC69-D0D62E27543F}" destId="{E90CF89E-5852-4C7F-BDC7-F1A2A28ABBE4}" srcOrd="0" destOrd="0" presId="urn:microsoft.com/office/officeart/2005/8/layout/matrix3"/>
    <dgm:cxn modelId="{A6F896D8-D5B1-4F80-8033-2BB501BEEA61}" srcId="{69E11C69-8DFD-4C2D-89F9-734A8397C302}" destId="{EB9C1C54-0A97-4850-BBF9-B92AEF02652B}" srcOrd="2" destOrd="0" parTransId="{EF2D42CB-4A3A-4FE5-9CC8-F01A031DE75E}" sibTransId="{2EE0AD7D-5DD7-44E7-8D41-72DFC7CFE857}"/>
    <dgm:cxn modelId="{3B90ABDD-3F87-4F94-9343-CA0C7065CECD}" type="presOf" srcId="{9AC346C2-AB65-4460-A161-12303D4F2245}" destId="{BB312D20-C763-4D4A-A3D4-D2313EDE49BF}" srcOrd="0" destOrd="0" presId="urn:microsoft.com/office/officeart/2005/8/layout/matrix3"/>
    <dgm:cxn modelId="{9A8BDB20-473A-49AA-A0AD-E3C713ED3437}" type="presParOf" srcId="{D054B5C9-0B28-4F2D-83AC-481374EB3748}" destId="{5A5B0A90-9CE4-4D17-8F5A-525A78369067}" srcOrd="0" destOrd="0" presId="urn:microsoft.com/office/officeart/2005/8/layout/matrix3"/>
    <dgm:cxn modelId="{80B8D09B-FC18-4AB9-A882-024BE4000A6F}" type="presParOf" srcId="{D054B5C9-0B28-4F2D-83AC-481374EB3748}" destId="{BB312D20-C763-4D4A-A3D4-D2313EDE49BF}" srcOrd="1" destOrd="0" presId="urn:microsoft.com/office/officeart/2005/8/layout/matrix3"/>
    <dgm:cxn modelId="{EB9D9B7B-C2B9-4AAE-8E0D-63FCB65B058A}" type="presParOf" srcId="{D054B5C9-0B28-4F2D-83AC-481374EB3748}" destId="{E90CF89E-5852-4C7F-BDC7-F1A2A28ABBE4}" srcOrd="2" destOrd="0" presId="urn:microsoft.com/office/officeart/2005/8/layout/matrix3"/>
    <dgm:cxn modelId="{4EEE3360-BB6C-4B87-86B6-65226EC96876}" type="presParOf" srcId="{D054B5C9-0B28-4F2D-83AC-481374EB3748}" destId="{B27FB212-B234-46B3-925F-F92F8D68D6DE}" srcOrd="3" destOrd="0" presId="urn:microsoft.com/office/officeart/2005/8/layout/matrix3"/>
    <dgm:cxn modelId="{FD9BB044-556F-4E88-AA76-3FD92DA1FB59}" type="presParOf" srcId="{D054B5C9-0B28-4F2D-83AC-481374EB3748}" destId="{01D82F6A-7133-4D21-86BD-93DB18C11499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D3F611-0AEA-4D74-B667-98EF339C2E17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A70F1D3-D82B-4E86-B49F-2B01C111C5D5}">
      <dgm:prSet/>
      <dgm:spPr/>
      <dgm:t>
        <a:bodyPr/>
        <a:lstStyle/>
        <a:p>
          <a:r>
            <a:rPr lang="en-US"/>
            <a:t>I will arrange a time that you and your child are available for a visit</a:t>
          </a:r>
        </a:p>
      </dgm:t>
    </dgm:pt>
    <dgm:pt modelId="{097975C2-6A3A-4CAF-97EC-EAE8002DAB0B}" type="parTrans" cxnId="{4BA6FE2C-CD4E-430C-A457-579DB03C1B2A}">
      <dgm:prSet/>
      <dgm:spPr/>
      <dgm:t>
        <a:bodyPr/>
        <a:lstStyle/>
        <a:p>
          <a:endParaRPr lang="en-US"/>
        </a:p>
      </dgm:t>
    </dgm:pt>
    <dgm:pt modelId="{6DE21D22-AAB6-4DEF-835D-735EBD7CD57E}" type="sibTrans" cxnId="{4BA6FE2C-CD4E-430C-A457-579DB03C1B2A}">
      <dgm:prSet/>
      <dgm:spPr/>
      <dgm:t>
        <a:bodyPr/>
        <a:lstStyle/>
        <a:p>
          <a:endParaRPr lang="en-US"/>
        </a:p>
      </dgm:t>
    </dgm:pt>
    <dgm:pt modelId="{F083D3D9-8B41-4099-9DC0-AC442AAF488E}">
      <dgm:prSet/>
      <dgm:spPr/>
      <dgm:t>
        <a:bodyPr/>
        <a:lstStyle/>
        <a:p>
          <a:r>
            <a:rPr lang="en-US"/>
            <a:t>This will happen once a term</a:t>
          </a:r>
        </a:p>
      </dgm:t>
    </dgm:pt>
    <dgm:pt modelId="{5E5959D0-B291-4730-8B81-22E6765C3EC0}" type="parTrans" cxnId="{D617866B-DB98-433F-BF09-037E31E081F4}">
      <dgm:prSet/>
      <dgm:spPr/>
      <dgm:t>
        <a:bodyPr/>
        <a:lstStyle/>
        <a:p>
          <a:endParaRPr lang="en-US"/>
        </a:p>
      </dgm:t>
    </dgm:pt>
    <dgm:pt modelId="{262F593F-B9AE-4348-8C02-EE78C0EEE547}" type="sibTrans" cxnId="{D617866B-DB98-433F-BF09-037E31E081F4}">
      <dgm:prSet/>
      <dgm:spPr/>
      <dgm:t>
        <a:bodyPr/>
        <a:lstStyle/>
        <a:p>
          <a:endParaRPr lang="en-US"/>
        </a:p>
      </dgm:t>
    </dgm:pt>
    <dgm:pt modelId="{3F750EF4-A9D2-45AA-B8F7-CB0C33C315E4}">
      <dgm:prSet/>
      <dgm:spPr/>
      <dgm:t>
        <a:bodyPr/>
        <a:lstStyle/>
        <a:p>
          <a:r>
            <a:rPr lang="en-US"/>
            <a:t>Each visit will be about 45 minutes long</a:t>
          </a:r>
        </a:p>
      </dgm:t>
    </dgm:pt>
    <dgm:pt modelId="{65CE5230-E9BD-4E9E-89E7-741DBA4C4641}" type="parTrans" cxnId="{2D963A83-9C2B-4ED3-B464-D6798DD89776}">
      <dgm:prSet/>
      <dgm:spPr/>
      <dgm:t>
        <a:bodyPr/>
        <a:lstStyle/>
        <a:p>
          <a:endParaRPr lang="en-US"/>
        </a:p>
      </dgm:t>
    </dgm:pt>
    <dgm:pt modelId="{418D3F80-CFD9-4CC9-8EBD-A157DFB6BBBC}" type="sibTrans" cxnId="{2D963A83-9C2B-4ED3-B464-D6798DD89776}">
      <dgm:prSet/>
      <dgm:spPr/>
      <dgm:t>
        <a:bodyPr/>
        <a:lstStyle/>
        <a:p>
          <a:endParaRPr lang="en-US"/>
        </a:p>
      </dgm:t>
    </dgm:pt>
    <dgm:pt modelId="{A5B366A6-0A4E-489C-9984-30DCB13C8F77}">
      <dgm:prSet/>
      <dgm:spPr/>
      <dgm:t>
        <a:bodyPr/>
        <a:lstStyle/>
        <a:p>
          <a:r>
            <a:rPr lang="en-US"/>
            <a:t>I will bring the things with me that are needed for a visit</a:t>
          </a:r>
        </a:p>
      </dgm:t>
    </dgm:pt>
    <dgm:pt modelId="{A1DD1C0C-C768-494D-82DE-62A9D777269C}" type="parTrans" cxnId="{D71CDC02-3AF1-4CAC-B2C3-4ABB61B8A88F}">
      <dgm:prSet/>
      <dgm:spPr/>
      <dgm:t>
        <a:bodyPr/>
        <a:lstStyle/>
        <a:p>
          <a:endParaRPr lang="en-US"/>
        </a:p>
      </dgm:t>
    </dgm:pt>
    <dgm:pt modelId="{0F3867D9-B7C4-4DE8-9390-6713DE6464F6}" type="sibTrans" cxnId="{D71CDC02-3AF1-4CAC-B2C3-4ABB61B8A88F}">
      <dgm:prSet/>
      <dgm:spPr/>
      <dgm:t>
        <a:bodyPr/>
        <a:lstStyle/>
        <a:p>
          <a:endParaRPr lang="en-US"/>
        </a:p>
      </dgm:t>
    </dgm:pt>
    <dgm:pt modelId="{696944F6-723D-4BF7-BE6B-4B20DEF3B965}">
      <dgm:prSet/>
      <dgm:spPr/>
      <dgm:t>
        <a:bodyPr/>
        <a:lstStyle/>
        <a:p>
          <a:r>
            <a:rPr lang="en-US"/>
            <a:t>Parents and children will need to be there throughout the visit</a:t>
          </a:r>
        </a:p>
      </dgm:t>
    </dgm:pt>
    <dgm:pt modelId="{02E92281-9F98-499D-A76C-B302EA1E2738}" type="parTrans" cxnId="{C087FFC2-3157-40C8-A4C4-1DE442C3994E}">
      <dgm:prSet/>
      <dgm:spPr/>
      <dgm:t>
        <a:bodyPr/>
        <a:lstStyle/>
        <a:p>
          <a:endParaRPr lang="en-US"/>
        </a:p>
      </dgm:t>
    </dgm:pt>
    <dgm:pt modelId="{99E5E04D-6369-4E64-B05E-C893603B8983}" type="sibTrans" cxnId="{C087FFC2-3157-40C8-A4C4-1DE442C3994E}">
      <dgm:prSet/>
      <dgm:spPr/>
      <dgm:t>
        <a:bodyPr/>
        <a:lstStyle/>
        <a:p>
          <a:endParaRPr lang="en-US"/>
        </a:p>
      </dgm:t>
    </dgm:pt>
    <dgm:pt modelId="{7E7A8E18-596E-45EB-A268-9886A14B6B5F}">
      <dgm:prSet/>
      <dgm:spPr/>
      <dgm:t>
        <a:bodyPr/>
        <a:lstStyle/>
        <a:p>
          <a:r>
            <a:rPr lang="en-US"/>
            <a:t>We ask distractions such a TVs and mobile phones are not used during the visits</a:t>
          </a:r>
        </a:p>
      </dgm:t>
    </dgm:pt>
    <dgm:pt modelId="{B702775B-EDD2-4146-8D8B-D04ED8DA756E}" type="parTrans" cxnId="{F8BBB83B-4C1C-4D31-B2B1-15E57E02F36E}">
      <dgm:prSet/>
      <dgm:spPr/>
      <dgm:t>
        <a:bodyPr/>
        <a:lstStyle/>
        <a:p>
          <a:endParaRPr lang="en-US"/>
        </a:p>
      </dgm:t>
    </dgm:pt>
    <dgm:pt modelId="{08C3B5B3-7CDA-4562-B52C-985025F37E5B}" type="sibTrans" cxnId="{F8BBB83B-4C1C-4D31-B2B1-15E57E02F36E}">
      <dgm:prSet/>
      <dgm:spPr/>
      <dgm:t>
        <a:bodyPr/>
        <a:lstStyle/>
        <a:p>
          <a:endParaRPr lang="en-US"/>
        </a:p>
      </dgm:t>
    </dgm:pt>
    <dgm:pt modelId="{17628F5E-BD38-4B94-B94B-FC4B6F9B285B}">
      <dgm:prSet/>
      <dgm:spPr/>
      <dgm:t>
        <a:bodyPr/>
        <a:lstStyle/>
        <a:p>
          <a:r>
            <a:rPr lang="en-US"/>
            <a:t>Younger siblings are welcome to join in</a:t>
          </a:r>
        </a:p>
      </dgm:t>
    </dgm:pt>
    <dgm:pt modelId="{12EB1791-61F7-4AB9-A9F4-DF22AC9E947C}" type="parTrans" cxnId="{98440D5D-F6B6-4B61-A00D-3CA650FE78B2}">
      <dgm:prSet/>
      <dgm:spPr/>
      <dgm:t>
        <a:bodyPr/>
        <a:lstStyle/>
        <a:p>
          <a:endParaRPr lang="en-US"/>
        </a:p>
      </dgm:t>
    </dgm:pt>
    <dgm:pt modelId="{4C55DECA-AC10-4095-897B-C3C0F77BF93F}" type="sibTrans" cxnId="{98440D5D-F6B6-4B61-A00D-3CA650FE78B2}">
      <dgm:prSet/>
      <dgm:spPr/>
      <dgm:t>
        <a:bodyPr/>
        <a:lstStyle/>
        <a:p>
          <a:endParaRPr lang="en-US"/>
        </a:p>
      </dgm:t>
    </dgm:pt>
    <dgm:pt modelId="{89CC3129-6B79-4D95-8F05-31D630CBD19C}" type="pres">
      <dgm:prSet presAssocID="{50D3F611-0AEA-4D74-B667-98EF339C2E17}" presName="diagram" presStyleCnt="0">
        <dgm:presLayoutVars>
          <dgm:dir/>
          <dgm:resizeHandles val="exact"/>
        </dgm:presLayoutVars>
      </dgm:prSet>
      <dgm:spPr/>
    </dgm:pt>
    <dgm:pt modelId="{41065D1F-27AA-4997-B17F-144F471A5035}" type="pres">
      <dgm:prSet presAssocID="{EA70F1D3-D82B-4E86-B49F-2B01C111C5D5}" presName="node" presStyleLbl="node1" presStyleIdx="0" presStyleCnt="7">
        <dgm:presLayoutVars>
          <dgm:bulletEnabled val="1"/>
        </dgm:presLayoutVars>
      </dgm:prSet>
      <dgm:spPr/>
    </dgm:pt>
    <dgm:pt modelId="{7A1CB071-C900-4F2A-A4A2-70EF87A94875}" type="pres">
      <dgm:prSet presAssocID="{6DE21D22-AAB6-4DEF-835D-735EBD7CD57E}" presName="sibTrans" presStyleCnt="0"/>
      <dgm:spPr/>
    </dgm:pt>
    <dgm:pt modelId="{EEC96D0A-9B04-468C-9BEE-A4112038F87F}" type="pres">
      <dgm:prSet presAssocID="{F083D3D9-8B41-4099-9DC0-AC442AAF488E}" presName="node" presStyleLbl="node1" presStyleIdx="1" presStyleCnt="7">
        <dgm:presLayoutVars>
          <dgm:bulletEnabled val="1"/>
        </dgm:presLayoutVars>
      </dgm:prSet>
      <dgm:spPr/>
    </dgm:pt>
    <dgm:pt modelId="{21729364-BCA9-4F20-8C9B-D768488419E9}" type="pres">
      <dgm:prSet presAssocID="{262F593F-B9AE-4348-8C02-EE78C0EEE547}" presName="sibTrans" presStyleCnt="0"/>
      <dgm:spPr/>
    </dgm:pt>
    <dgm:pt modelId="{5AEFE2C1-D352-4346-94D0-3A915071ACD0}" type="pres">
      <dgm:prSet presAssocID="{3F750EF4-A9D2-45AA-B8F7-CB0C33C315E4}" presName="node" presStyleLbl="node1" presStyleIdx="2" presStyleCnt="7">
        <dgm:presLayoutVars>
          <dgm:bulletEnabled val="1"/>
        </dgm:presLayoutVars>
      </dgm:prSet>
      <dgm:spPr/>
    </dgm:pt>
    <dgm:pt modelId="{2838E7FF-695A-4096-B2D8-DA387F14B42E}" type="pres">
      <dgm:prSet presAssocID="{418D3F80-CFD9-4CC9-8EBD-A157DFB6BBBC}" presName="sibTrans" presStyleCnt="0"/>
      <dgm:spPr/>
    </dgm:pt>
    <dgm:pt modelId="{AC146165-3E92-4FE2-85CB-9ED118A550BE}" type="pres">
      <dgm:prSet presAssocID="{A5B366A6-0A4E-489C-9984-30DCB13C8F77}" presName="node" presStyleLbl="node1" presStyleIdx="3" presStyleCnt="7">
        <dgm:presLayoutVars>
          <dgm:bulletEnabled val="1"/>
        </dgm:presLayoutVars>
      </dgm:prSet>
      <dgm:spPr/>
    </dgm:pt>
    <dgm:pt modelId="{7E217AAC-5306-48F5-9906-D33F7375D44F}" type="pres">
      <dgm:prSet presAssocID="{0F3867D9-B7C4-4DE8-9390-6713DE6464F6}" presName="sibTrans" presStyleCnt="0"/>
      <dgm:spPr/>
    </dgm:pt>
    <dgm:pt modelId="{56D833EF-533A-408F-8F42-7FBD2820FC2A}" type="pres">
      <dgm:prSet presAssocID="{696944F6-723D-4BF7-BE6B-4B20DEF3B965}" presName="node" presStyleLbl="node1" presStyleIdx="4" presStyleCnt="7">
        <dgm:presLayoutVars>
          <dgm:bulletEnabled val="1"/>
        </dgm:presLayoutVars>
      </dgm:prSet>
      <dgm:spPr/>
    </dgm:pt>
    <dgm:pt modelId="{D30A3583-5910-4655-9F3F-6A08539F72D9}" type="pres">
      <dgm:prSet presAssocID="{99E5E04D-6369-4E64-B05E-C893603B8983}" presName="sibTrans" presStyleCnt="0"/>
      <dgm:spPr/>
    </dgm:pt>
    <dgm:pt modelId="{FAEDFECB-3AA5-48A6-A233-5EF32056464C}" type="pres">
      <dgm:prSet presAssocID="{7E7A8E18-596E-45EB-A268-9886A14B6B5F}" presName="node" presStyleLbl="node1" presStyleIdx="5" presStyleCnt="7">
        <dgm:presLayoutVars>
          <dgm:bulletEnabled val="1"/>
        </dgm:presLayoutVars>
      </dgm:prSet>
      <dgm:spPr/>
    </dgm:pt>
    <dgm:pt modelId="{A4DC18CE-6F47-4DB2-A7D9-00D1E78EEEC7}" type="pres">
      <dgm:prSet presAssocID="{08C3B5B3-7CDA-4562-B52C-985025F37E5B}" presName="sibTrans" presStyleCnt="0"/>
      <dgm:spPr/>
    </dgm:pt>
    <dgm:pt modelId="{CE2D3F6C-C03F-4077-B9C8-731F208985AF}" type="pres">
      <dgm:prSet presAssocID="{17628F5E-BD38-4B94-B94B-FC4B6F9B285B}" presName="node" presStyleLbl="node1" presStyleIdx="6" presStyleCnt="7">
        <dgm:presLayoutVars>
          <dgm:bulletEnabled val="1"/>
        </dgm:presLayoutVars>
      </dgm:prSet>
      <dgm:spPr/>
    </dgm:pt>
  </dgm:ptLst>
  <dgm:cxnLst>
    <dgm:cxn modelId="{D71CDC02-3AF1-4CAC-B2C3-4ABB61B8A88F}" srcId="{50D3F611-0AEA-4D74-B667-98EF339C2E17}" destId="{A5B366A6-0A4E-489C-9984-30DCB13C8F77}" srcOrd="3" destOrd="0" parTransId="{A1DD1C0C-C768-494D-82DE-62A9D777269C}" sibTransId="{0F3867D9-B7C4-4DE8-9390-6713DE6464F6}"/>
    <dgm:cxn modelId="{AB542506-324C-471F-B7CF-13BCE39CE60B}" type="presOf" srcId="{7E7A8E18-596E-45EB-A268-9886A14B6B5F}" destId="{FAEDFECB-3AA5-48A6-A233-5EF32056464C}" srcOrd="0" destOrd="0" presId="urn:microsoft.com/office/officeart/2005/8/layout/default"/>
    <dgm:cxn modelId="{D3BE1726-5B79-4978-9B01-75BE1B9F419C}" type="presOf" srcId="{17628F5E-BD38-4B94-B94B-FC4B6F9B285B}" destId="{CE2D3F6C-C03F-4077-B9C8-731F208985AF}" srcOrd="0" destOrd="0" presId="urn:microsoft.com/office/officeart/2005/8/layout/default"/>
    <dgm:cxn modelId="{4BA6FE2C-CD4E-430C-A457-579DB03C1B2A}" srcId="{50D3F611-0AEA-4D74-B667-98EF339C2E17}" destId="{EA70F1D3-D82B-4E86-B49F-2B01C111C5D5}" srcOrd="0" destOrd="0" parTransId="{097975C2-6A3A-4CAF-97EC-EAE8002DAB0B}" sibTransId="{6DE21D22-AAB6-4DEF-835D-735EBD7CD57E}"/>
    <dgm:cxn modelId="{BC736D31-D812-4825-87FE-929872343C0B}" type="presOf" srcId="{F083D3D9-8B41-4099-9DC0-AC442AAF488E}" destId="{EEC96D0A-9B04-468C-9BEE-A4112038F87F}" srcOrd="0" destOrd="0" presId="urn:microsoft.com/office/officeart/2005/8/layout/default"/>
    <dgm:cxn modelId="{F8BBB83B-4C1C-4D31-B2B1-15E57E02F36E}" srcId="{50D3F611-0AEA-4D74-B667-98EF339C2E17}" destId="{7E7A8E18-596E-45EB-A268-9886A14B6B5F}" srcOrd="5" destOrd="0" parTransId="{B702775B-EDD2-4146-8D8B-D04ED8DA756E}" sibTransId="{08C3B5B3-7CDA-4562-B52C-985025F37E5B}"/>
    <dgm:cxn modelId="{98440D5D-F6B6-4B61-A00D-3CA650FE78B2}" srcId="{50D3F611-0AEA-4D74-B667-98EF339C2E17}" destId="{17628F5E-BD38-4B94-B94B-FC4B6F9B285B}" srcOrd="6" destOrd="0" parTransId="{12EB1791-61F7-4AB9-A9F4-DF22AC9E947C}" sibTransId="{4C55DECA-AC10-4095-897B-C3C0F77BF93F}"/>
    <dgm:cxn modelId="{D617866B-DB98-433F-BF09-037E31E081F4}" srcId="{50D3F611-0AEA-4D74-B667-98EF339C2E17}" destId="{F083D3D9-8B41-4099-9DC0-AC442AAF488E}" srcOrd="1" destOrd="0" parTransId="{5E5959D0-B291-4730-8B81-22E6765C3EC0}" sibTransId="{262F593F-B9AE-4348-8C02-EE78C0EEE547}"/>
    <dgm:cxn modelId="{D5B63770-EADF-4A4C-9F97-4ED37873BB58}" type="presOf" srcId="{3F750EF4-A9D2-45AA-B8F7-CB0C33C315E4}" destId="{5AEFE2C1-D352-4346-94D0-3A915071ACD0}" srcOrd="0" destOrd="0" presId="urn:microsoft.com/office/officeart/2005/8/layout/default"/>
    <dgm:cxn modelId="{CAD23C54-F484-4D8F-A4FD-C77E5B47884F}" type="presOf" srcId="{50D3F611-0AEA-4D74-B667-98EF339C2E17}" destId="{89CC3129-6B79-4D95-8F05-31D630CBD19C}" srcOrd="0" destOrd="0" presId="urn:microsoft.com/office/officeart/2005/8/layout/default"/>
    <dgm:cxn modelId="{1D91B957-E46D-4EB7-BA80-EB61D483FB55}" type="presOf" srcId="{696944F6-723D-4BF7-BE6B-4B20DEF3B965}" destId="{56D833EF-533A-408F-8F42-7FBD2820FC2A}" srcOrd="0" destOrd="0" presId="urn:microsoft.com/office/officeart/2005/8/layout/default"/>
    <dgm:cxn modelId="{3AE4CB7E-2B86-450D-A5F1-830E05CCFAC5}" type="presOf" srcId="{A5B366A6-0A4E-489C-9984-30DCB13C8F77}" destId="{AC146165-3E92-4FE2-85CB-9ED118A550BE}" srcOrd="0" destOrd="0" presId="urn:microsoft.com/office/officeart/2005/8/layout/default"/>
    <dgm:cxn modelId="{2D963A83-9C2B-4ED3-B464-D6798DD89776}" srcId="{50D3F611-0AEA-4D74-B667-98EF339C2E17}" destId="{3F750EF4-A9D2-45AA-B8F7-CB0C33C315E4}" srcOrd="2" destOrd="0" parTransId="{65CE5230-E9BD-4E9E-89E7-741DBA4C4641}" sibTransId="{418D3F80-CFD9-4CC9-8EBD-A157DFB6BBBC}"/>
    <dgm:cxn modelId="{5F0119B9-DD96-48D0-B7C5-E575FDF22487}" type="presOf" srcId="{EA70F1D3-D82B-4E86-B49F-2B01C111C5D5}" destId="{41065D1F-27AA-4997-B17F-144F471A5035}" srcOrd="0" destOrd="0" presId="urn:microsoft.com/office/officeart/2005/8/layout/default"/>
    <dgm:cxn modelId="{C087FFC2-3157-40C8-A4C4-1DE442C3994E}" srcId="{50D3F611-0AEA-4D74-B667-98EF339C2E17}" destId="{696944F6-723D-4BF7-BE6B-4B20DEF3B965}" srcOrd="4" destOrd="0" parTransId="{02E92281-9F98-499D-A76C-B302EA1E2738}" sibTransId="{99E5E04D-6369-4E64-B05E-C893603B8983}"/>
    <dgm:cxn modelId="{CE45E63D-7C45-4934-97AF-C5D037F4BD1A}" type="presParOf" srcId="{89CC3129-6B79-4D95-8F05-31D630CBD19C}" destId="{41065D1F-27AA-4997-B17F-144F471A5035}" srcOrd="0" destOrd="0" presId="urn:microsoft.com/office/officeart/2005/8/layout/default"/>
    <dgm:cxn modelId="{D347DD97-A3B3-4EEA-B595-113ED4FE1303}" type="presParOf" srcId="{89CC3129-6B79-4D95-8F05-31D630CBD19C}" destId="{7A1CB071-C900-4F2A-A4A2-70EF87A94875}" srcOrd="1" destOrd="0" presId="urn:microsoft.com/office/officeart/2005/8/layout/default"/>
    <dgm:cxn modelId="{2422A8C5-7B50-4FFA-B1E1-1F1B395D8717}" type="presParOf" srcId="{89CC3129-6B79-4D95-8F05-31D630CBD19C}" destId="{EEC96D0A-9B04-468C-9BEE-A4112038F87F}" srcOrd="2" destOrd="0" presId="urn:microsoft.com/office/officeart/2005/8/layout/default"/>
    <dgm:cxn modelId="{035F6A15-9D9B-415F-AA83-EC90FFBC6149}" type="presParOf" srcId="{89CC3129-6B79-4D95-8F05-31D630CBD19C}" destId="{21729364-BCA9-4F20-8C9B-D768488419E9}" srcOrd="3" destOrd="0" presId="urn:microsoft.com/office/officeart/2005/8/layout/default"/>
    <dgm:cxn modelId="{A44F4BC4-61D7-4260-A2FD-C63FD2919E46}" type="presParOf" srcId="{89CC3129-6B79-4D95-8F05-31D630CBD19C}" destId="{5AEFE2C1-D352-4346-94D0-3A915071ACD0}" srcOrd="4" destOrd="0" presId="urn:microsoft.com/office/officeart/2005/8/layout/default"/>
    <dgm:cxn modelId="{8B30126B-352B-4FD3-AB11-3AC01893BC3A}" type="presParOf" srcId="{89CC3129-6B79-4D95-8F05-31D630CBD19C}" destId="{2838E7FF-695A-4096-B2D8-DA387F14B42E}" srcOrd="5" destOrd="0" presId="urn:microsoft.com/office/officeart/2005/8/layout/default"/>
    <dgm:cxn modelId="{A47C466D-ADDB-421B-923D-6359FEF90798}" type="presParOf" srcId="{89CC3129-6B79-4D95-8F05-31D630CBD19C}" destId="{AC146165-3E92-4FE2-85CB-9ED118A550BE}" srcOrd="6" destOrd="0" presId="urn:microsoft.com/office/officeart/2005/8/layout/default"/>
    <dgm:cxn modelId="{8A3DD325-C6BC-47C9-9F11-FB0E9F9655B5}" type="presParOf" srcId="{89CC3129-6B79-4D95-8F05-31D630CBD19C}" destId="{7E217AAC-5306-48F5-9906-D33F7375D44F}" srcOrd="7" destOrd="0" presId="urn:microsoft.com/office/officeart/2005/8/layout/default"/>
    <dgm:cxn modelId="{717CC073-6B52-4322-88C8-75B8D906EA95}" type="presParOf" srcId="{89CC3129-6B79-4D95-8F05-31D630CBD19C}" destId="{56D833EF-533A-408F-8F42-7FBD2820FC2A}" srcOrd="8" destOrd="0" presId="urn:microsoft.com/office/officeart/2005/8/layout/default"/>
    <dgm:cxn modelId="{AE3DDFC2-CC0B-4867-BEFD-AFA871C7C5FD}" type="presParOf" srcId="{89CC3129-6B79-4D95-8F05-31D630CBD19C}" destId="{D30A3583-5910-4655-9F3F-6A08539F72D9}" srcOrd="9" destOrd="0" presId="urn:microsoft.com/office/officeart/2005/8/layout/default"/>
    <dgm:cxn modelId="{DE7ACEF4-8A16-4442-9ED6-57A4E9B63A29}" type="presParOf" srcId="{89CC3129-6B79-4D95-8F05-31D630CBD19C}" destId="{FAEDFECB-3AA5-48A6-A233-5EF32056464C}" srcOrd="10" destOrd="0" presId="urn:microsoft.com/office/officeart/2005/8/layout/default"/>
    <dgm:cxn modelId="{70802E15-319B-4FDE-9FC8-67CEEBD18CD2}" type="presParOf" srcId="{89CC3129-6B79-4D95-8F05-31D630CBD19C}" destId="{A4DC18CE-6F47-4DB2-A7D9-00D1E78EEEC7}" srcOrd="11" destOrd="0" presId="urn:microsoft.com/office/officeart/2005/8/layout/default"/>
    <dgm:cxn modelId="{BA782CC5-0F11-4BC8-897B-3826D6279E56}" type="presParOf" srcId="{89CC3129-6B79-4D95-8F05-31D630CBD19C}" destId="{CE2D3F6C-C03F-4077-B9C8-731F208985AF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D6C0AF-6292-4277-B358-31635A59F9DD}">
      <dsp:nvSpPr>
        <dsp:cNvPr id="0" name=""/>
        <dsp:cNvSpPr/>
      </dsp:nvSpPr>
      <dsp:spPr>
        <a:xfrm>
          <a:off x="3297750" y="729526"/>
          <a:ext cx="56237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2374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4113" y="772281"/>
        <a:ext cx="29648" cy="5929"/>
      </dsp:txXfrm>
    </dsp:sp>
    <dsp:sp modelId="{21DDDB24-8CCC-4591-8642-5CFB394F9286}">
      <dsp:nvSpPr>
        <dsp:cNvPr id="0" name=""/>
        <dsp:cNvSpPr/>
      </dsp:nvSpPr>
      <dsp:spPr>
        <a:xfrm>
          <a:off x="721401" y="1801"/>
          <a:ext cx="2578149" cy="154688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331" tIns="132607" rIns="126331" bIns="132607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Making it REAL is a research-based project that has been used for many years as an example of good practice to Raise Early Achievement in Literacy.</a:t>
          </a:r>
        </a:p>
      </dsp:txBody>
      <dsp:txXfrm>
        <a:off x="721401" y="1801"/>
        <a:ext cx="2578149" cy="1546889"/>
      </dsp:txXfrm>
    </dsp:sp>
    <dsp:sp modelId="{84080339-C639-4899-B335-73AC8CDFA8C9}">
      <dsp:nvSpPr>
        <dsp:cNvPr id="0" name=""/>
        <dsp:cNvSpPr/>
      </dsp:nvSpPr>
      <dsp:spPr>
        <a:xfrm>
          <a:off x="6468874" y="729526"/>
          <a:ext cx="56237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2374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5237" y="772281"/>
        <a:ext cx="29648" cy="5929"/>
      </dsp:txXfrm>
    </dsp:sp>
    <dsp:sp modelId="{4ECFEF0C-9A5B-4A1D-A20B-2DBC324BEDBC}">
      <dsp:nvSpPr>
        <dsp:cNvPr id="0" name=""/>
        <dsp:cNvSpPr/>
      </dsp:nvSpPr>
      <dsp:spPr>
        <a:xfrm>
          <a:off x="3892525" y="1801"/>
          <a:ext cx="2578149" cy="154688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331" tIns="132607" rIns="126331" bIns="132607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It is carried out by Nursery staff in partnership with parents to help give 3-and-4 year olds the best chances of meeting an expected level of development at the end of Reception.</a:t>
          </a:r>
        </a:p>
      </dsp:txBody>
      <dsp:txXfrm>
        <a:off x="3892525" y="1801"/>
        <a:ext cx="2578149" cy="1546889"/>
      </dsp:txXfrm>
    </dsp:sp>
    <dsp:sp modelId="{22DBEEE9-5209-4618-B675-71854FA29FA6}">
      <dsp:nvSpPr>
        <dsp:cNvPr id="0" name=""/>
        <dsp:cNvSpPr/>
      </dsp:nvSpPr>
      <dsp:spPr>
        <a:xfrm>
          <a:off x="2010475" y="1546891"/>
          <a:ext cx="6342248" cy="562374"/>
        </a:xfrm>
        <a:custGeom>
          <a:avLst/>
          <a:gdLst/>
          <a:ahLst/>
          <a:cxnLst/>
          <a:rect l="0" t="0" r="0" b="0"/>
          <a:pathLst>
            <a:path>
              <a:moveTo>
                <a:pt x="6342248" y="0"/>
              </a:moveTo>
              <a:lnTo>
                <a:pt x="6342248" y="298287"/>
              </a:lnTo>
              <a:lnTo>
                <a:pt x="0" y="298287"/>
              </a:lnTo>
              <a:lnTo>
                <a:pt x="0" y="562374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22352" y="1825113"/>
        <a:ext cx="318495" cy="5929"/>
      </dsp:txXfrm>
    </dsp:sp>
    <dsp:sp modelId="{CC63D974-9E6D-493D-AD7D-13CB00FB6DBF}">
      <dsp:nvSpPr>
        <dsp:cNvPr id="0" name=""/>
        <dsp:cNvSpPr/>
      </dsp:nvSpPr>
      <dsp:spPr>
        <a:xfrm>
          <a:off x="7063649" y="1801"/>
          <a:ext cx="2578149" cy="154688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331" tIns="132607" rIns="126331" bIns="132607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This year is the first time we are taking part at Greenfield</a:t>
          </a:r>
          <a:endParaRPr lang="en-US" sz="1300" kern="1200"/>
        </a:p>
      </dsp:txBody>
      <dsp:txXfrm>
        <a:off x="7063649" y="1801"/>
        <a:ext cx="2578149" cy="1546889"/>
      </dsp:txXfrm>
    </dsp:sp>
    <dsp:sp modelId="{04C28640-6717-48DA-9C19-D60680EFCF55}">
      <dsp:nvSpPr>
        <dsp:cNvPr id="0" name=""/>
        <dsp:cNvSpPr/>
      </dsp:nvSpPr>
      <dsp:spPr>
        <a:xfrm>
          <a:off x="3297750" y="2869390"/>
          <a:ext cx="56237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2374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4113" y="2912145"/>
        <a:ext cx="29648" cy="5929"/>
      </dsp:txXfrm>
    </dsp:sp>
    <dsp:sp modelId="{07D3D2C5-135A-4579-84C7-43F4238B8522}">
      <dsp:nvSpPr>
        <dsp:cNvPr id="0" name=""/>
        <dsp:cNvSpPr/>
      </dsp:nvSpPr>
      <dsp:spPr>
        <a:xfrm>
          <a:off x="721401" y="2141665"/>
          <a:ext cx="2578149" cy="154688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331" tIns="132607" rIns="126331" bIns="132607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I will be the designated member of staff leading the project</a:t>
          </a:r>
          <a:endParaRPr lang="en-US" sz="1300" kern="1200"/>
        </a:p>
      </dsp:txBody>
      <dsp:txXfrm>
        <a:off x="721401" y="2141665"/>
        <a:ext cx="2578149" cy="1546889"/>
      </dsp:txXfrm>
    </dsp:sp>
    <dsp:sp modelId="{4E8A0D5A-9189-44B0-803B-EE7C3E4B6551}">
      <dsp:nvSpPr>
        <dsp:cNvPr id="0" name=""/>
        <dsp:cNvSpPr/>
      </dsp:nvSpPr>
      <dsp:spPr>
        <a:xfrm>
          <a:off x="6468874" y="2869390"/>
          <a:ext cx="56237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2374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5237" y="2912145"/>
        <a:ext cx="29648" cy="5929"/>
      </dsp:txXfrm>
    </dsp:sp>
    <dsp:sp modelId="{97686829-614A-4968-90FC-8B02F36AE566}">
      <dsp:nvSpPr>
        <dsp:cNvPr id="0" name=""/>
        <dsp:cNvSpPr/>
      </dsp:nvSpPr>
      <dsp:spPr>
        <a:xfrm>
          <a:off x="3892525" y="2141665"/>
          <a:ext cx="2578149" cy="154688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331" tIns="132607" rIns="126331" bIns="132607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There will be a termly REAL event whilst your child is in Nursery</a:t>
          </a:r>
          <a:endParaRPr lang="en-US" sz="1300" kern="1200"/>
        </a:p>
      </dsp:txBody>
      <dsp:txXfrm>
        <a:off x="3892525" y="2141665"/>
        <a:ext cx="2578149" cy="1546889"/>
      </dsp:txXfrm>
    </dsp:sp>
    <dsp:sp modelId="{3BD9ADCE-9BD9-4474-AAB9-7C009D1563C7}">
      <dsp:nvSpPr>
        <dsp:cNvPr id="0" name=""/>
        <dsp:cNvSpPr/>
      </dsp:nvSpPr>
      <dsp:spPr>
        <a:xfrm>
          <a:off x="7063649" y="2141665"/>
          <a:ext cx="2578149" cy="154688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331" tIns="132607" rIns="126331" bIns="132607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Some children will also receive home visits with parental consent.</a:t>
          </a:r>
          <a:endParaRPr lang="en-US" sz="1300" kern="1200" dirty="0"/>
        </a:p>
      </dsp:txBody>
      <dsp:txXfrm>
        <a:off x="7063649" y="2141665"/>
        <a:ext cx="2578149" cy="15468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5B0A90-9CE4-4D17-8F5A-525A78369067}">
      <dsp:nvSpPr>
        <dsp:cNvPr id="0" name=""/>
        <dsp:cNvSpPr/>
      </dsp:nvSpPr>
      <dsp:spPr>
        <a:xfrm>
          <a:off x="242907" y="0"/>
          <a:ext cx="3664681" cy="3664681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312D20-C763-4D4A-A3D4-D2313EDE49BF}">
      <dsp:nvSpPr>
        <dsp:cNvPr id="0" name=""/>
        <dsp:cNvSpPr/>
      </dsp:nvSpPr>
      <dsp:spPr>
        <a:xfrm>
          <a:off x="591051" y="348144"/>
          <a:ext cx="1429225" cy="14292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Oral language and rhyme</a:t>
          </a:r>
        </a:p>
      </dsp:txBody>
      <dsp:txXfrm>
        <a:off x="660820" y="417913"/>
        <a:ext cx="1289687" cy="1289687"/>
      </dsp:txXfrm>
    </dsp:sp>
    <dsp:sp modelId="{E90CF89E-5852-4C7F-BDC7-F1A2A28ABBE4}">
      <dsp:nvSpPr>
        <dsp:cNvPr id="0" name=""/>
        <dsp:cNvSpPr/>
      </dsp:nvSpPr>
      <dsp:spPr>
        <a:xfrm>
          <a:off x="2130217" y="348144"/>
          <a:ext cx="1429225" cy="14292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Environmental print</a:t>
          </a:r>
        </a:p>
      </dsp:txBody>
      <dsp:txXfrm>
        <a:off x="2199986" y="417913"/>
        <a:ext cx="1289687" cy="1289687"/>
      </dsp:txXfrm>
    </dsp:sp>
    <dsp:sp modelId="{B27FB212-B234-46B3-925F-F92F8D68D6DE}">
      <dsp:nvSpPr>
        <dsp:cNvPr id="0" name=""/>
        <dsp:cNvSpPr/>
      </dsp:nvSpPr>
      <dsp:spPr>
        <a:xfrm>
          <a:off x="591051" y="1887310"/>
          <a:ext cx="1429225" cy="142922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Early writing/mark-making</a:t>
          </a:r>
        </a:p>
      </dsp:txBody>
      <dsp:txXfrm>
        <a:off x="660820" y="1957079"/>
        <a:ext cx="1289687" cy="1289687"/>
      </dsp:txXfrm>
    </dsp:sp>
    <dsp:sp modelId="{01D82F6A-7133-4D21-86BD-93DB18C11499}">
      <dsp:nvSpPr>
        <dsp:cNvPr id="0" name=""/>
        <dsp:cNvSpPr/>
      </dsp:nvSpPr>
      <dsp:spPr>
        <a:xfrm>
          <a:off x="2130217" y="1887310"/>
          <a:ext cx="1429225" cy="142922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Books</a:t>
          </a:r>
        </a:p>
      </dsp:txBody>
      <dsp:txXfrm>
        <a:off x="2199986" y="1957079"/>
        <a:ext cx="1289687" cy="12896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65D1F-27AA-4997-B17F-144F471A5035}">
      <dsp:nvSpPr>
        <dsp:cNvPr id="0" name=""/>
        <dsp:cNvSpPr/>
      </dsp:nvSpPr>
      <dsp:spPr>
        <a:xfrm>
          <a:off x="3190" y="224095"/>
          <a:ext cx="2531290" cy="151877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 will arrange a time that you and your child are available for a visit</a:t>
          </a:r>
        </a:p>
      </dsp:txBody>
      <dsp:txXfrm>
        <a:off x="3190" y="224095"/>
        <a:ext cx="2531290" cy="1518774"/>
      </dsp:txXfrm>
    </dsp:sp>
    <dsp:sp modelId="{EEC96D0A-9B04-468C-9BEE-A4112038F87F}">
      <dsp:nvSpPr>
        <dsp:cNvPr id="0" name=""/>
        <dsp:cNvSpPr/>
      </dsp:nvSpPr>
      <dsp:spPr>
        <a:xfrm>
          <a:off x="2787609" y="224095"/>
          <a:ext cx="2531290" cy="1518774"/>
        </a:xfrm>
        <a:prstGeom prst="rect">
          <a:avLst/>
        </a:prstGeom>
        <a:solidFill>
          <a:schemeClr val="accent2">
            <a:hueOff val="1178683"/>
            <a:satOff val="-4440"/>
            <a:lumOff val="3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This will happen once a term</a:t>
          </a:r>
        </a:p>
      </dsp:txBody>
      <dsp:txXfrm>
        <a:off x="2787609" y="224095"/>
        <a:ext cx="2531290" cy="1518774"/>
      </dsp:txXfrm>
    </dsp:sp>
    <dsp:sp modelId="{5AEFE2C1-D352-4346-94D0-3A915071ACD0}">
      <dsp:nvSpPr>
        <dsp:cNvPr id="0" name=""/>
        <dsp:cNvSpPr/>
      </dsp:nvSpPr>
      <dsp:spPr>
        <a:xfrm>
          <a:off x="5572029" y="224095"/>
          <a:ext cx="2531290" cy="1518774"/>
        </a:xfrm>
        <a:prstGeom prst="rect">
          <a:avLst/>
        </a:prstGeom>
        <a:solidFill>
          <a:schemeClr val="accent2">
            <a:hueOff val="2357366"/>
            <a:satOff val="-8879"/>
            <a:lumOff val="7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Each visit will be about 45 minutes long</a:t>
          </a:r>
        </a:p>
      </dsp:txBody>
      <dsp:txXfrm>
        <a:off x="5572029" y="224095"/>
        <a:ext cx="2531290" cy="1518774"/>
      </dsp:txXfrm>
    </dsp:sp>
    <dsp:sp modelId="{AC146165-3E92-4FE2-85CB-9ED118A550BE}">
      <dsp:nvSpPr>
        <dsp:cNvPr id="0" name=""/>
        <dsp:cNvSpPr/>
      </dsp:nvSpPr>
      <dsp:spPr>
        <a:xfrm>
          <a:off x="8356448" y="224095"/>
          <a:ext cx="2531290" cy="1518774"/>
        </a:xfrm>
        <a:prstGeom prst="rect">
          <a:avLst/>
        </a:prstGeom>
        <a:solidFill>
          <a:schemeClr val="accent2">
            <a:hueOff val="3536049"/>
            <a:satOff val="-13319"/>
            <a:lumOff val="111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 will bring the things with me that are needed for a visit</a:t>
          </a:r>
        </a:p>
      </dsp:txBody>
      <dsp:txXfrm>
        <a:off x="8356448" y="224095"/>
        <a:ext cx="2531290" cy="1518774"/>
      </dsp:txXfrm>
    </dsp:sp>
    <dsp:sp modelId="{56D833EF-533A-408F-8F42-7FBD2820FC2A}">
      <dsp:nvSpPr>
        <dsp:cNvPr id="0" name=""/>
        <dsp:cNvSpPr/>
      </dsp:nvSpPr>
      <dsp:spPr>
        <a:xfrm>
          <a:off x="1395400" y="1995998"/>
          <a:ext cx="2531290" cy="1518774"/>
        </a:xfrm>
        <a:prstGeom prst="rect">
          <a:avLst/>
        </a:prstGeom>
        <a:solidFill>
          <a:schemeClr val="accent2">
            <a:hueOff val="4714731"/>
            <a:satOff val="-17759"/>
            <a:lumOff val="1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Parents and children will need to be there throughout the visit</a:t>
          </a:r>
        </a:p>
      </dsp:txBody>
      <dsp:txXfrm>
        <a:off x="1395400" y="1995998"/>
        <a:ext cx="2531290" cy="1518774"/>
      </dsp:txXfrm>
    </dsp:sp>
    <dsp:sp modelId="{FAEDFECB-3AA5-48A6-A233-5EF32056464C}">
      <dsp:nvSpPr>
        <dsp:cNvPr id="0" name=""/>
        <dsp:cNvSpPr/>
      </dsp:nvSpPr>
      <dsp:spPr>
        <a:xfrm>
          <a:off x="4179819" y="1995998"/>
          <a:ext cx="2531290" cy="1518774"/>
        </a:xfrm>
        <a:prstGeom prst="rect">
          <a:avLst/>
        </a:prstGeom>
        <a:solidFill>
          <a:schemeClr val="accent2">
            <a:hueOff val="5893414"/>
            <a:satOff val="-22198"/>
            <a:lumOff val="1862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We ask distractions such a TVs and mobile phones are not used during the visits</a:t>
          </a:r>
        </a:p>
      </dsp:txBody>
      <dsp:txXfrm>
        <a:off x="4179819" y="1995998"/>
        <a:ext cx="2531290" cy="1518774"/>
      </dsp:txXfrm>
    </dsp:sp>
    <dsp:sp modelId="{CE2D3F6C-C03F-4077-B9C8-731F208985AF}">
      <dsp:nvSpPr>
        <dsp:cNvPr id="0" name=""/>
        <dsp:cNvSpPr/>
      </dsp:nvSpPr>
      <dsp:spPr>
        <a:xfrm>
          <a:off x="6964238" y="1995998"/>
          <a:ext cx="2531290" cy="1518774"/>
        </a:xfrm>
        <a:prstGeom prst="rect">
          <a:avLst/>
        </a:prstGeom>
        <a:solidFill>
          <a:schemeClr val="accent2">
            <a:hueOff val="7072097"/>
            <a:satOff val="-26638"/>
            <a:lumOff val="2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Younger siblings are welcome to join in</a:t>
          </a:r>
        </a:p>
      </dsp:txBody>
      <dsp:txXfrm>
        <a:off x="6964238" y="1995998"/>
        <a:ext cx="2531290" cy="15187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9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835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77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604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11/4/2025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63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11/4/2025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052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11/4/2025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940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498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084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8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789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39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3.jpeg"/><Relationship Id="rId7" Type="http://schemas.openxmlformats.org/officeDocument/2006/relationships/diagramLayout" Target="../diagrams/layou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image" Target="../media/image5.jpeg"/><Relationship Id="rId10" Type="http://schemas.microsoft.com/office/2007/relationships/diagramDrawing" Target="../diagrams/drawing2.xml"/><Relationship Id="rId4" Type="http://schemas.openxmlformats.org/officeDocument/2006/relationships/image" Target="../media/image4.jpeg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2" name="Rectangle 1061">
            <a:extLst>
              <a:ext uri="{FF2B5EF4-FFF2-40B4-BE49-F238E27FC236}">
                <a16:creationId xmlns:a16="http://schemas.microsoft.com/office/drawing/2014/main" id="{CFD1D2CD-954D-4C4D-B505-05EAD159B2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30DB32-C197-2CB4-F938-3E255323E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17" y="952500"/>
            <a:ext cx="4124557" cy="3524250"/>
          </a:xfrm>
        </p:spPr>
        <p:txBody>
          <a:bodyPr>
            <a:normAutofit/>
          </a:bodyPr>
          <a:lstStyle/>
          <a:p>
            <a:r>
              <a:rPr lang="en-US" sz="5800"/>
              <a:t>Greenfield Primary School</a:t>
            </a:r>
            <a:endParaRPr lang="en-GB" sz="58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389133-9D46-D21F-3CCE-1DD6192BEC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18" y="5384339"/>
            <a:ext cx="4057882" cy="972532"/>
          </a:xfrm>
        </p:spPr>
        <p:txBody>
          <a:bodyPr anchor="t">
            <a:normAutofit/>
          </a:bodyPr>
          <a:lstStyle/>
          <a:p>
            <a:r>
              <a:rPr lang="en-US" dirty="0"/>
              <a:t>Parents welcome meeting</a:t>
            </a:r>
            <a:endParaRPr lang="en-GB" dirty="0"/>
          </a:p>
        </p:txBody>
      </p:sp>
      <p:cxnSp>
        <p:nvCxnSpPr>
          <p:cNvPr id="1063" name="Straight Connector 1062">
            <a:extLst>
              <a:ext uri="{FF2B5EF4-FFF2-40B4-BE49-F238E27FC236}">
                <a16:creationId xmlns:a16="http://schemas.microsoft.com/office/drawing/2014/main" id="{A2D508B3-A66C-833E-D929-8DC2116356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2088" y="4882722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Making it REAL logo">
            <a:extLst>
              <a:ext uri="{FF2B5EF4-FFF2-40B4-BE49-F238E27FC236}">
                <a16:creationId xmlns:a16="http://schemas.microsoft.com/office/drawing/2014/main" id="{9108D84B-1085-1656-173A-E43CBBA6A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2" r="4736" b="2"/>
          <a:stretch>
            <a:fillRect/>
          </a:stretch>
        </p:blipFill>
        <p:spPr bwMode="auto">
          <a:xfrm>
            <a:off x="5261956" y="10058"/>
            <a:ext cx="693004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24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A637580D-1176-4083-A9A1-BD8ED0899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C561BC-8E50-F07F-E352-A9874A816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71600"/>
            <a:ext cx="10360152" cy="1139911"/>
          </a:xfrm>
        </p:spPr>
        <p:txBody>
          <a:bodyPr>
            <a:normAutofit/>
          </a:bodyPr>
          <a:lstStyle/>
          <a:p>
            <a:r>
              <a:rPr lang="en-US" dirty="0"/>
              <a:t>What is the Making it REAL project?</a:t>
            </a:r>
            <a:endParaRPr lang="en-GB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9C96FDC-E4C2-7D8A-44BA-572E7CD9E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1585" y="1027306"/>
            <a:ext cx="1020883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C4389079-5F67-F6F7-0140-6408E1826C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8406015"/>
              </p:ext>
            </p:extLst>
          </p:nvPr>
        </p:nvGraphicFramePr>
        <p:xfrm>
          <a:off x="914400" y="2607561"/>
          <a:ext cx="10363200" cy="3690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1648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5" name="Rectangle 2064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F1C7C5-91FD-D97A-ED62-D7F195A89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0515" y="1371600"/>
            <a:ext cx="4150494" cy="109728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/>
              <a:t>4 strands of Early Literacy</a:t>
            </a:r>
            <a:endParaRPr lang="en-GB" sz="3600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B839D889-905F-8CAC-BCB7-3D41DB560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1020"/>
          <a:stretch>
            <a:fillRect/>
          </a:stretch>
        </p:blipFill>
        <p:spPr bwMode="auto">
          <a:xfrm>
            <a:off x="4354" y="-1"/>
            <a:ext cx="325627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CEEE3D11-ED4B-8DB9-3AC6-F82B91EF8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1020"/>
          <a:stretch>
            <a:fillRect/>
          </a:stretch>
        </p:blipFill>
        <p:spPr bwMode="auto">
          <a:xfrm>
            <a:off x="3260631" y="1"/>
            <a:ext cx="325627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66" name="Straight Connector 2065">
            <a:extLst>
              <a:ext uri="{FF2B5EF4-FFF2-40B4-BE49-F238E27FC236}">
                <a16:creationId xmlns:a16="http://schemas.microsoft.com/office/drawing/2014/main" id="{5F36BA04-2CA4-4727-91BA-40C378D14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456715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>
            <a:extLst>
              <a:ext uri="{FF2B5EF4-FFF2-40B4-BE49-F238E27FC236}">
                <a16:creationId xmlns:a16="http://schemas.microsoft.com/office/drawing/2014/main" id="{76291B8D-24F6-D4E2-E0C9-88B576275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1020"/>
          <a:stretch>
            <a:fillRect/>
          </a:stretch>
        </p:blipFill>
        <p:spPr bwMode="auto">
          <a:xfrm>
            <a:off x="4355" y="3428999"/>
            <a:ext cx="325627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AB9033BB-4315-AFED-1EDD-63626213A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1020"/>
          <a:stretch>
            <a:fillRect/>
          </a:stretch>
        </p:blipFill>
        <p:spPr bwMode="auto">
          <a:xfrm>
            <a:off x="3260624" y="3429000"/>
            <a:ext cx="325627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2ABA73-04BD-F83E-12D7-6519584777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8678016"/>
              </p:ext>
            </p:extLst>
          </p:nvPr>
        </p:nvGraphicFramePr>
        <p:xfrm>
          <a:off x="7380513" y="2633236"/>
          <a:ext cx="4150495" cy="36646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96714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0A1AC5-A999-122A-DEE5-14A66714A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599"/>
            <a:ext cx="5737859" cy="4627265"/>
          </a:xfrm>
        </p:spPr>
        <p:txBody>
          <a:bodyPr>
            <a:normAutofit/>
          </a:bodyPr>
          <a:lstStyle/>
          <a:p>
            <a:r>
              <a:rPr lang="en-US" dirty="0"/>
              <a:t>ORIM</a:t>
            </a:r>
            <a:br>
              <a:rPr lang="en-US" dirty="0"/>
            </a:br>
            <a:br>
              <a:rPr lang="en-US" dirty="0"/>
            </a:br>
            <a:r>
              <a:rPr lang="en-US" dirty="0"/>
              <a:t>Opportunities</a:t>
            </a:r>
            <a:br>
              <a:rPr lang="en-US" dirty="0"/>
            </a:br>
            <a:r>
              <a:rPr lang="en-US" dirty="0" err="1"/>
              <a:t>Recognise</a:t>
            </a:r>
            <a:br>
              <a:rPr lang="en-US" dirty="0"/>
            </a:br>
            <a:r>
              <a:rPr lang="en-US" dirty="0"/>
              <a:t>Interaction</a:t>
            </a:r>
            <a:br>
              <a:rPr lang="en-US" dirty="0"/>
            </a:br>
            <a:r>
              <a:rPr lang="en-US" dirty="0"/>
              <a:t>Model</a:t>
            </a:r>
            <a:endParaRPr lang="en-GB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436DC-9005-E59B-379A-DC5A6F08E3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4060" y="522520"/>
            <a:ext cx="5259224" cy="57074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Tw Cen MT" panose="020B0602020104020603" pitchFamily="34" charset="0"/>
              </a:rPr>
              <a:t>Central to the REAL approach is the ORIM framework, which represents the four ways parents help their children learn. Parents are supported to create more Opportunities for learning; to </a:t>
            </a:r>
            <a:r>
              <a:rPr lang="en-US" sz="2800" dirty="0" err="1">
                <a:latin typeface="Tw Cen MT" panose="020B0602020104020603" pitchFamily="34" charset="0"/>
              </a:rPr>
              <a:t>Recognise</a:t>
            </a:r>
            <a:r>
              <a:rPr lang="en-US" sz="2800" dirty="0">
                <a:latin typeface="Tw Cen MT" panose="020B0602020104020603" pitchFamily="34" charset="0"/>
              </a:rPr>
              <a:t> and value small steps in development; Interact in positive ways and act as a Model of explicit literacy use.</a:t>
            </a:r>
            <a:endParaRPr lang="en-GB" sz="2800" dirty="0"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699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DDB51-6B97-D4D8-9FAC-E4ED76A13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Child Development through a lens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660F166-7035-49DA-1C0B-1FFB7AC7AC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239" y="2468881"/>
            <a:ext cx="5355842" cy="35655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E0E305-776E-12DC-5457-C7C8141150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540" y="2151232"/>
            <a:ext cx="4902242" cy="482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10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1C69525-1BE4-4BA0-A23C-3BB6C162E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7BAFD8-9025-6735-F71D-1AC326493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</p:spPr>
        <p:txBody>
          <a:bodyPr>
            <a:normAutofit/>
          </a:bodyPr>
          <a:lstStyle/>
          <a:p>
            <a:r>
              <a:rPr lang="en-US" dirty="0"/>
              <a:t>What will home visits look like?</a:t>
            </a:r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8AF875-C18B-4B48-AE4C-A63FD3CEF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7583DB8-2755-4FFB-E3D6-FBB7F7D406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4927458"/>
              </p:ext>
            </p:extLst>
          </p:nvPr>
        </p:nvGraphicFramePr>
        <p:xfrm>
          <a:off x="640079" y="2559050"/>
          <a:ext cx="10890929" cy="3738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1542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A7A4FC-5C8E-5930-08C3-FDDEB2BD5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400"/>
            <a:ext cx="6980274" cy="29966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600"/>
              <a:t>Any Questions?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9D7B6BE-A4E0-4483-BEC5-493AC3E5D2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787732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Grandview Display</vt:lpstr>
      <vt:lpstr>Tw Cen MT</vt:lpstr>
      <vt:lpstr>DashVTI</vt:lpstr>
      <vt:lpstr>Greenfield Primary School</vt:lpstr>
      <vt:lpstr>What is the Making it REAL project?</vt:lpstr>
      <vt:lpstr>4 strands of Early Literacy</vt:lpstr>
      <vt:lpstr>ORIM  Opportunities Recognise Interaction Model</vt:lpstr>
      <vt:lpstr>Child Development through a lens</vt:lpstr>
      <vt:lpstr>What will home visits look like?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Rebecca  Mubiru</dc:creator>
  <cp:lastModifiedBy>Rebecca  Mubiru</cp:lastModifiedBy>
  <cp:revision>1</cp:revision>
  <cp:lastPrinted>2025-11-04T16:34:48Z</cp:lastPrinted>
  <dcterms:created xsi:type="dcterms:W3CDTF">2025-10-15T11:55:03Z</dcterms:created>
  <dcterms:modified xsi:type="dcterms:W3CDTF">2025-11-04T16:54:25Z</dcterms:modified>
</cp:coreProperties>
</file>